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72" r:id="rId1"/>
  </p:sldMasterIdLst>
  <p:notesMasterIdLst>
    <p:notesMasterId r:id="rId74"/>
  </p:notesMasterIdLst>
  <p:sldIdLst>
    <p:sldId id="256" r:id="rId2"/>
    <p:sldId id="276" r:id="rId3"/>
    <p:sldId id="257" r:id="rId4"/>
    <p:sldId id="352" r:id="rId5"/>
    <p:sldId id="258" r:id="rId6"/>
    <p:sldId id="332" r:id="rId7"/>
    <p:sldId id="335" r:id="rId8"/>
    <p:sldId id="336" r:id="rId9"/>
    <p:sldId id="337" r:id="rId10"/>
    <p:sldId id="338" r:id="rId11"/>
    <p:sldId id="339" r:id="rId12"/>
    <p:sldId id="340" r:id="rId13"/>
    <p:sldId id="333" r:id="rId14"/>
    <p:sldId id="341" r:id="rId15"/>
    <p:sldId id="342" r:id="rId16"/>
    <p:sldId id="351" r:id="rId17"/>
    <p:sldId id="343" r:id="rId18"/>
    <p:sldId id="344" r:id="rId19"/>
    <p:sldId id="345" r:id="rId20"/>
    <p:sldId id="346" r:id="rId21"/>
    <p:sldId id="267" r:id="rId22"/>
    <p:sldId id="270" r:id="rId23"/>
    <p:sldId id="315" r:id="rId24"/>
    <p:sldId id="316" r:id="rId25"/>
    <p:sldId id="317" r:id="rId26"/>
    <p:sldId id="318" r:id="rId27"/>
    <p:sldId id="319" r:id="rId28"/>
    <p:sldId id="320" r:id="rId29"/>
    <p:sldId id="347" r:id="rId30"/>
    <p:sldId id="306" r:id="rId31"/>
    <p:sldId id="307" r:id="rId32"/>
    <p:sldId id="311" r:id="rId33"/>
    <p:sldId id="312" r:id="rId34"/>
    <p:sldId id="313" r:id="rId35"/>
    <p:sldId id="321" r:id="rId36"/>
    <p:sldId id="314" r:id="rId37"/>
    <p:sldId id="322" r:id="rId38"/>
    <p:sldId id="329" r:id="rId39"/>
    <p:sldId id="291" r:id="rId40"/>
    <p:sldId id="305" r:id="rId41"/>
    <p:sldId id="348" r:id="rId42"/>
    <p:sldId id="323" r:id="rId43"/>
    <p:sldId id="324" r:id="rId44"/>
    <p:sldId id="325" r:id="rId45"/>
    <p:sldId id="326" r:id="rId46"/>
    <p:sldId id="328" r:id="rId47"/>
    <p:sldId id="330" r:id="rId48"/>
    <p:sldId id="331" r:id="rId49"/>
    <p:sldId id="350" r:id="rId50"/>
    <p:sldId id="288" r:id="rId51"/>
    <p:sldId id="289" r:id="rId52"/>
    <p:sldId id="295" r:id="rId53"/>
    <p:sldId id="290" r:id="rId54"/>
    <p:sldId id="296" r:id="rId55"/>
    <p:sldId id="300" r:id="rId56"/>
    <p:sldId id="287" r:id="rId57"/>
    <p:sldId id="349" r:id="rId58"/>
    <p:sldId id="353" r:id="rId59"/>
    <p:sldId id="354" r:id="rId60"/>
    <p:sldId id="355" r:id="rId61"/>
    <p:sldId id="356" r:id="rId62"/>
    <p:sldId id="357" r:id="rId63"/>
    <p:sldId id="358" r:id="rId64"/>
    <p:sldId id="359" r:id="rId65"/>
    <p:sldId id="360" r:id="rId66"/>
    <p:sldId id="361" r:id="rId67"/>
    <p:sldId id="286" r:id="rId68"/>
    <p:sldId id="281" r:id="rId69"/>
    <p:sldId id="282" r:id="rId70"/>
    <p:sldId id="283" r:id="rId71"/>
    <p:sldId id="284" r:id="rId72"/>
    <p:sldId id="280" r:id="rId7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423" autoAdjust="0"/>
    <p:restoredTop sz="97075" autoAdjust="0"/>
  </p:normalViewPr>
  <p:slideViewPr>
    <p:cSldViewPr>
      <p:cViewPr varScale="1">
        <p:scale>
          <a:sx n="70" d="100"/>
          <a:sy n="70" d="100"/>
        </p:scale>
        <p:origin x="11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0846FC-9604-4702-8C1C-F40CC5280C72}" type="datetimeFigureOut">
              <a:rPr lang="fa-IR" smtClean="0"/>
              <a:pPr/>
              <a:t>1438/03/20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EDF730A-D04E-40B8-9103-EE749BA10B40}" type="slidenum">
              <a:rPr lang="fa-IR" smtClean="0"/>
              <a:pPr/>
              <a:t>‹#›</a:t>
            </a:fld>
            <a:endParaRPr lang="fa-IR"/>
          </a:p>
        </p:txBody>
      </p:sp>
    </p:spTree>
    <p:extLst>
      <p:ext uri="{BB962C8B-B14F-4D97-AF65-F5344CB8AC3E}">
        <p14:creationId xmlns:p14="http://schemas.microsoft.com/office/powerpoint/2010/main" val="33812262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EDF730A-D04E-40B8-9103-EE749BA10B40}" type="slidenum">
              <a:rPr lang="fa-IR" smtClean="0"/>
              <a:pPr/>
              <a:t>1</a:t>
            </a:fld>
            <a:endParaRPr lang="fa-IR"/>
          </a:p>
        </p:txBody>
      </p:sp>
    </p:spTree>
    <p:extLst>
      <p:ext uri="{BB962C8B-B14F-4D97-AF65-F5344CB8AC3E}">
        <p14:creationId xmlns:p14="http://schemas.microsoft.com/office/powerpoint/2010/main" val="1898548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EDF730A-D04E-40B8-9103-EE749BA10B40}" type="slidenum">
              <a:rPr lang="fa-IR" smtClean="0"/>
              <a:pPr/>
              <a:t>3</a:t>
            </a:fld>
            <a:endParaRPr lang="fa-IR"/>
          </a:p>
        </p:txBody>
      </p:sp>
    </p:spTree>
    <p:extLst>
      <p:ext uri="{BB962C8B-B14F-4D97-AF65-F5344CB8AC3E}">
        <p14:creationId xmlns:p14="http://schemas.microsoft.com/office/powerpoint/2010/main" val="1291240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EDF730A-D04E-40B8-9103-EE749BA10B40}" type="slidenum">
              <a:rPr lang="fa-IR" smtClean="0"/>
              <a:pPr/>
              <a:t>5</a:t>
            </a:fld>
            <a:endParaRPr lang="fa-IR"/>
          </a:p>
        </p:txBody>
      </p:sp>
    </p:spTree>
    <p:extLst>
      <p:ext uri="{BB962C8B-B14F-4D97-AF65-F5344CB8AC3E}">
        <p14:creationId xmlns:p14="http://schemas.microsoft.com/office/powerpoint/2010/main" val="169898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2" name="Footer Placeholder 1"/>
          <p:cNvSpPr>
            <a:spLocks noGrp="1"/>
          </p:cNvSpPr>
          <p:nvPr>
            <p:ph type="ftr" sz="quarter" idx="11"/>
          </p:nvPr>
        </p:nvSpPr>
        <p:spPr/>
        <p:txBody>
          <a:bodyPr/>
          <a:lstStyle/>
          <a:p>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D03F3206-BA3B-45D9-9805-734A9F0F90B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19" name="Footer Placeholder 18"/>
          <p:cNvSpPr>
            <a:spLocks noGrp="1"/>
          </p:cNvSpPr>
          <p:nvPr>
            <p:ph type="ftr" sz="quarter" idx="11"/>
          </p:nvPr>
        </p:nvSpPr>
        <p:spPr>
          <a:xfrm>
            <a:off x="3581400" y="76200"/>
            <a:ext cx="2895600" cy="288925"/>
          </a:xfrm>
        </p:spPr>
        <p:txBody>
          <a:bodyPr/>
          <a:lstStyle/>
          <a:p>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D03F3206-BA3B-45D9-9805-734A9F0F90B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11" name="Footer Placeholder 10"/>
          <p:cNvSpPr>
            <a:spLocks noGrp="1"/>
          </p:cNvSpPr>
          <p:nvPr>
            <p:ph type="ftr" sz="quarter" idx="11"/>
          </p:nvPr>
        </p:nvSpPr>
        <p:spPr/>
        <p:txBody>
          <a:bodyPr/>
          <a:lstStyle/>
          <a:p>
            <a:endParaRPr lang="fa-IR"/>
          </a:p>
        </p:txBody>
      </p:sp>
      <p:sp>
        <p:nvSpPr>
          <p:cNvPr id="16" name="Slide Number Placeholder 15"/>
          <p:cNvSpPr>
            <a:spLocks noGrp="1"/>
          </p:cNvSpPr>
          <p:nvPr>
            <p:ph type="sldNum" sz="quarter" idx="12"/>
          </p:nvPr>
        </p:nvSpPr>
        <p:spPr/>
        <p:txBody>
          <a:bodyPr/>
          <a:lstStyle/>
          <a:p>
            <a:fld id="{D03F3206-BA3B-45D9-9805-734A9F0F90B3}"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10" name="Footer Placeholder 9"/>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D03F3206-BA3B-45D9-9805-734A9F0F90B3}"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21" name="Footer Placeholder 20"/>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24" name="Footer Placeholder 23"/>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29" name="Footer Placeholder 28"/>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03F3206-BA3B-45D9-9805-734A9F0F90B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D98C9CA-EFA5-48B4-B79E-AF6B3519F8B9}" type="datetimeFigureOut">
              <a:rPr lang="fa-IR" smtClean="0"/>
              <a:pPr/>
              <a:t>1438/03/20</a:t>
            </a:fld>
            <a:endParaRPr lang="fa-IR"/>
          </a:p>
        </p:txBody>
      </p:sp>
      <p:sp>
        <p:nvSpPr>
          <p:cNvPr id="5" name="Footer Placeholder 4"/>
          <p:cNvSpPr>
            <a:spLocks noGrp="1"/>
          </p:cNvSpPr>
          <p:nvPr>
            <p:ph type="ftr" sz="quarter" idx="11"/>
          </p:nvPr>
        </p:nvSpPr>
        <p:spPr/>
        <p:txBody>
          <a:bodyPr/>
          <a:lstStyle/>
          <a:p>
            <a:endParaRPr lang="fa-IR"/>
          </a:p>
        </p:txBody>
      </p:sp>
      <p:sp>
        <p:nvSpPr>
          <p:cNvPr id="31" name="Slide Number Placeholder 30"/>
          <p:cNvSpPr>
            <a:spLocks noGrp="1"/>
          </p:cNvSpPr>
          <p:nvPr>
            <p:ph type="sldNum" sz="quarter" idx="12"/>
          </p:nvPr>
        </p:nvSpPr>
        <p:spPr/>
        <p:txBody>
          <a:bodyPr/>
          <a:lstStyle/>
          <a:p>
            <a:fld id="{D03F3206-BA3B-45D9-9805-734A9F0F90B3}"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D98C9CA-EFA5-48B4-B79E-AF6B3519F8B9}" type="datetimeFigureOut">
              <a:rPr lang="fa-IR" smtClean="0"/>
              <a:pPr/>
              <a:t>1438/03/20</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F3206-BA3B-45D9-9805-734A9F0F90B3}"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71538" y="1714488"/>
            <a:ext cx="7000924" cy="2786082"/>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4400" dirty="0" smtClean="0">
                <a:cs typeface="B Titr" panose="00000700000000000000" pitchFamily="2" charset="-78"/>
              </a:rPr>
              <a:t>امام مهدی</a:t>
            </a:r>
            <a:r>
              <a:rPr lang="fa-IR" sz="2800" dirty="0" smtClean="0">
                <a:cs typeface="B Titr" panose="00000700000000000000" pitchFamily="2" charset="-78"/>
              </a:rPr>
              <a:t>(</a:t>
            </a:r>
            <a:r>
              <a:rPr lang="fa-IR" sz="2800" dirty="0" err="1" smtClean="0">
                <a:cs typeface="B Titr" panose="00000700000000000000" pitchFamily="2" charset="-78"/>
              </a:rPr>
              <a:t>عج</a:t>
            </a:r>
            <a:r>
              <a:rPr lang="fa-IR" sz="2800" dirty="0" smtClean="0">
                <a:cs typeface="B Titr" panose="00000700000000000000" pitchFamily="2" charset="-78"/>
              </a:rPr>
              <a:t>)</a:t>
            </a:r>
            <a:r>
              <a:rPr lang="fa-IR" sz="4400" dirty="0" smtClean="0">
                <a:cs typeface="B Titr" panose="00000700000000000000" pitchFamily="2" charset="-78"/>
              </a:rPr>
              <a:t>              در روایات شیعه و سنی</a:t>
            </a:r>
            <a:endParaRPr lang="fa-IR" sz="4400" dirty="0">
              <a:cs typeface="B Titr" panose="00000700000000000000"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پنجم</a:t>
            </a:r>
            <a:endParaRPr lang="fa-IR" dirty="0">
              <a:cs typeface="B Titr" panose="00000700000000000000" pitchFamily="2" charset="-78"/>
            </a:endParaRPr>
          </a:p>
        </p:txBody>
      </p:sp>
      <p:sp>
        <p:nvSpPr>
          <p:cNvPr id="4" name="Rectangle 3"/>
          <p:cNvSpPr/>
          <p:nvPr/>
        </p:nvSpPr>
        <p:spPr>
          <a:xfrm>
            <a:off x="5580112" y="77784"/>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cs typeface="B Titr" panose="00000700000000000000" pitchFamily="2" charset="-78"/>
              </a:rPr>
              <a:t>انتظار</a:t>
            </a:r>
            <a:endParaRPr lang="fa-IR" sz="2800" b="1" dirty="0">
              <a:cs typeface="B Titr" panose="00000700000000000000" pitchFamily="2" charset="-78"/>
            </a:endParaRPr>
          </a:p>
        </p:txBody>
      </p:sp>
      <p:sp>
        <p:nvSpPr>
          <p:cNvPr id="11" name="Rectangle 10"/>
          <p:cNvSpPr/>
          <p:nvPr/>
        </p:nvSpPr>
        <p:spPr>
          <a:xfrm>
            <a:off x="0" y="764704"/>
            <a:ext cx="9144000" cy="1977464"/>
          </a:xfrm>
          <a:prstGeom prst="rect">
            <a:avLst/>
          </a:prstGeom>
        </p:spPr>
        <p:txBody>
          <a:bodyPr wrap="square">
            <a:spAutoFit/>
          </a:bodyPr>
          <a:lstStyle/>
          <a:p>
            <a:pPr algn="ctr">
              <a:lnSpc>
                <a:spcPct val="150000"/>
              </a:lnSpc>
            </a:pPr>
            <a:r>
              <a:rPr lang="fa-IR" sz="2800" dirty="0" smtClean="0">
                <a:cs typeface="B Titr" panose="00000700000000000000" pitchFamily="2" charset="-78"/>
              </a:rPr>
              <a:t>قال </a:t>
            </a:r>
            <a:r>
              <a:rPr lang="fa-IR" sz="2800" dirty="0" err="1" smtClean="0">
                <a:cs typeface="B Titr" panose="00000700000000000000" pitchFamily="2" charset="-78"/>
              </a:rPr>
              <a:t>الجواد</a:t>
            </a:r>
            <a:r>
              <a:rPr lang="fa-IR" sz="2000" dirty="0" smtClean="0">
                <a:cs typeface="B Titr" panose="00000700000000000000" pitchFamily="2" charset="-78"/>
              </a:rPr>
              <a:t>(ع): </a:t>
            </a:r>
            <a:r>
              <a:rPr lang="fa-IR" sz="2800" dirty="0" err="1" smtClean="0">
                <a:cs typeface="B Titr" panose="00000700000000000000" pitchFamily="2" charset="-78"/>
              </a:rPr>
              <a:t>إِنَّ</a:t>
            </a:r>
            <a:r>
              <a:rPr lang="fa-IR" sz="2800" dirty="0" smtClean="0">
                <a:cs typeface="B Titr" panose="00000700000000000000" pitchFamily="2" charset="-78"/>
              </a:rPr>
              <a:t> </a:t>
            </a:r>
            <a:r>
              <a:rPr lang="fa-IR" sz="2800" dirty="0" err="1">
                <a:cs typeface="B Titr" panose="00000700000000000000" pitchFamily="2" charset="-78"/>
              </a:rPr>
              <a:t>الْقَائِمَ</a:t>
            </a:r>
            <a:r>
              <a:rPr lang="fa-IR" sz="2800" dirty="0">
                <a:cs typeface="B Titr" panose="00000700000000000000" pitchFamily="2" charset="-78"/>
              </a:rPr>
              <a:t> </a:t>
            </a:r>
            <a:r>
              <a:rPr lang="fa-IR" sz="2800" dirty="0" err="1">
                <a:cs typeface="B Titr" panose="00000700000000000000" pitchFamily="2" charset="-78"/>
              </a:rPr>
              <a:t>مِنَّا</a:t>
            </a:r>
            <a:r>
              <a:rPr lang="fa-IR" sz="2800" dirty="0">
                <a:cs typeface="B Titr" panose="00000700000000000000" pitchFamily="2" charset="-78"/>
              </a:rPr>
              <a:t> </a:t>
            </a:r>
            <a:r>
              <a:rPr lang="fa-IR" sz="2800" dirty="0" err="1">
                <a:cs typeface="B Titr" panose="00000700000000000000" pitchFamily="2" charset="-78"/>
              </a:rPr>
              <a:t>هُوَ</a:t>
            </a:r>
            <a:r>
              <a:rPr lang="fa-IR" sz="2800" dirty="0">
                <a:cs typeface="B Titr" panose="00000700000000000000" pitchFamily="2" charset="-78"/>
              </a:rPr>
              <a:t> </a:t>
            </a:r>
            <a:r>
              <a:rPr lang="fa-IR" sz="2800" dirty="0" err="1">
                <a:cs typeface="B Titr" panose="00000700000000000000" pitchFamily="2" charset="-78"/>
              </a:rPr>
              <a:t>الْمَهْدِيُّ</a:t>
            </a:r>
            <a:r>
              <a:rPr lang="fa-IR" sz="2800" dirty="0">
                <a:cs typeface="B Titr" panose="00000700000000000000" pitchFamily="2" charset="-78"/>
              </a:rPr>
              <a:t> </a:t>
            </a:r>
            <a:r>
              <a:rPr lang="fa-IR" sz="2800" dirty="0" err="1">
                <a:cs typeface="B Titr" panose="00000700000000000000" pitchFamily="2" charset="-78"/>
              </a:rPr>
              <a:t>الَّذِي</a:t>
            </a:r>
            <a:r>
              <a:rPr lang="fa-IR" sz="2800" dirty="0">
                <a:cs typeface="B Titr" panose="00000700000000000000" pitchFamily="2" charset="-78"/>
              </a:rPr>
              <a:t> </a:t>
            </a:r>
            <a:r>
              <a:rPr lang="fa-IR" sz="2800" dirty="0" err="1">
                <a:cs typeface="B Titr" panose="00000700000000000000" pitchFamily="2" charset="-78"/>
              </a:rPr>
              <a:t>يَجِبُ</a:t>
            </a:r>
            <a:r>
              <a:rPr lang="fa-IR" sz="2800" dirty="0">
                <a:cs typeface="B Titr" panose="00000700000000000000" pitchFamily="2" charset="-78"/>
              </a:rPr>
              <a:t>‏ </a:t>
            </a:r>
            <a:r>
              <a:rPr lang="fa-IR" sz="2800" dirty="0" err="1">
                <a:cs typeface="B Titr" panose="00000700000000000000" pitchFamily="2" charset="-78"/>
              </a:rPr>
              <a:t>أَنْ</a:t>
            </a:r>
            <a:r>
              <a:rPr lang="fa-IR" sz="2800" dirty="0">
                <a:cs typeface="B Titr" panose="00000700000000000000" pitchFamily="2" charset="-78"/>
              </a:rPr>
              <a:t>‏ </a:t>
            </a:r>
            <a:r>
              <a:rPr lang="fa-IR" sz="2800" dirty="0" err="1">
                <a:cs typeface="B Titr" panose="00000700000000000000" pitchFamily="2" charset="-78"/>
              </a:rPr>
              <a:t>يُنْتَظَرَ</a:t>
            </a:r>
            <a:r>
              <a:rPr lang="fa-IR" sz="2800" dirty="0">
                <a:cs typeface="B Titr" panose="00000700000000000000" pitchFamily="2" charset="-78"/>
              </a:rPr>
              <a:t> </a:t>
            </a:r>
            <a:r>
              <a:rPr lang="fa-IR" sz="2800" dirty="0" err="1">
                <a:cs typeface="B Titr" panose="00000700000000000000" pitchFamily="2" charset="-78"/>
              </a:rPr>
              <a:t>فِي</a:t>
            </a:r>
            <a:r>
              <a:rPr lang="fa-IR" sz="2800" dirty="0">
                <a:cs typeface="B Titr" panose="00000700000000000000" pitchFamily="2" charset="-78"/>
              </a:rPr>
              <a:t> </a:t>
            </a:r>
            <a:r>
              <a:rPr lang="fa-IR" sz="2800" dirty="0" err="1">
                <a:cs typeface="B Titr" panose="00000700000000000000" pitchFamily="2" charset="-78"/>
              </a:rPr>
              <a:t>غَيْبَتِهِ</a:t>
            </a:r>
            <a:r>
              <a:rPr lang="fa-IR" sz="2800" dirty="0">
                <a:cs typeface="B Titr" panose="00000700000000000000" pitchFamily="2" charset="-78"/>
              </a:rPr>
              <a:t> </a:t>
            </a:r>
            <a:r>
              <a:rPr lang="fa-IR" sz="2800" dirty="0" err="1">
                <a:cs typeface="B Titr" panose="00000700000000000000" pitchFamily="2" charset="-78"/>
              </a:rPr>
              <a:t>وَ</a:t>
            </a:r>
            <a:r>
              <a:rPr lang="fa-IR" sz="2800" dirty="0">
                <a:cs typeface="B Titr" panose="00000700000000000000" pitchFamily="2" charset="-78"/>
              </a:rPr>
              <a:t> </a:t>
            </a:r>
            <a:r>
              <a:rPr lang="fa-IR" sz="2800" dirty="0" err="1">
                <a:cs typeface="B Titr" panose="00000700000000000000" pitchFamily="2" charset="-78"/>
              </a:rPr>
              <a:t>يُطَاعَ</a:t>
            </a:r>
            <a:r>
              <a:rPr lang="fa-IR" sz="2800" dirty="0">
                <a:cs typeface="B Titr" panose="00000700000000000000" pitchFamily="2" charset="-78"/>
              </a:rPr>
              <a:t> </a:t>
            </a:r>
            <a:r>
              <a:rPr lang="fa-IR" sz="2800" dirty="0" err="1">
                <a:cs typeface="B Titr" panose="00000700000000000000" pitchFamily="2" charset="-78"/>
              </a:rPr>
              <a:t>فِي</a:t>
            </a:r>
            <a:r>
              <a:rPr lang="fa-IR" sz="2800" dirty="0">
                <a:cs typeface="B Titr" panose="00000700000000000000" pitchFamily="2" charset="-78"/>
              </a:rPr>
              <a:t> </a:t>
            </a:r>
            <a:r>
              <a:rPr lang="fa-IR" sz="2800" dirty="0" err="1">
                <a:cs typeface="B Titr" panose="00000700000000000000" pitchFamily="2" charset="-78"/>
              </a:rPr>
              <a:t>ظُهُورِهِ</a:t>
            </a:r>
            <a:r>
              <a:rPr lang="fa-IR" sz="2800" dirty="0">
                <a:cs typeface="B Titr" panose="00000700000000000000" pitchFamily="2" charset="-78"/>
              </a:rPr>
              <a:t> </a:t>
            </a:r>
            <a:r>
              <a:rPr lang="fa-IR" sz="2800" dirty="0" err="1">
                <a:cs typeface="B Titr" panose="00000700000000000000" pitchFamily="2" charset="-78"/>
              </a:rPr>
              <a:t>وَ</a:t>
            </a:r>
            <a:r>
              <a:rPr lang="fa-IR" sz="2800" dirty="0">
                <a:cs typeface="B Titr" panose="00000700000000000000" pitchFamily="2" charset="-78"/>
              </a:rPr>
              <a:t> </a:t>
            </a:r>
            <a:r>
              <a:rPr lang="fa-IR" sz="2800" dirty="0" err="1">
                <a:cs typeface="B Titr" panose="00000700000000000000" pitchFamily="2" charset="-78"/>
              </a:rPr>
              <a:t>هُوَ</a:t>
            </a:r>
            <a:r>
              <a:rPr lang="fa-IR" sz="2800" dirty="0">
                <a:cs typeface="B Titr" panose="00000700000000000000" pitchFamily="2" charset="-78"/>
              </a:rPr>
              <a:t> </a:t>
            </a:r>
            <a:r>
              <a:rPr lang="fa-IR" sz="2800" dirty="0" err="1">
                <a:cs typeface="B Titr" panose="00000700000000000000" pitchFamily="2" charset="-78"/>
              </a:rPr>
              <a:t>الثَّالِثُ</a:t>
            </a:r>
            <a:r>
              <a:rPr lang="fa-IR" sz="2800" dirty="0">
                <a:cs typeface="B Titr" panose="00000700000000000000" pitchFamily="2" charset="-78"/>
              </a:rPr>
              <a:t> </a:t>
            </a:r>
            <a:r>
              <a:rPr lang="fa-IR" sz="2800" dirty="0" err="1">
                <a:cs typeface="B Titr" panose="00000700000000000000" pitchFamily="2" charset="-78"/>
              </a:rPr>
              <a:t>مِنْ</a:t>
            </a:r>
            <a:r>
              <a:rPr lang="fa-IR" sz="2800" dirty="0">
                <a:cs typeface="B Titr" panose="00000700000000000000" pitchFamily="2" charset="-78"/>
              </a:rPr>
              <a:t> </a:t>
            </a:r>
            <a:r>
              <a:rPr lang="fa-IR" sz="2800" dirty="0" err="1">
                <a:cs typeface="B Titr" panose="00000700000000000000" pitchFamily="2" charset="-78"/>
              </a:rPr>
              <a:t>وُلْدِي</a:t>
            </a:r>
            <a:r>
              <a:rPr lang="fa-IR" sz="2800" dirty="0">
                <a:cs typeface="B Titr" panose="00000700000000000000" pitchFamily="2" charset="-78"/>
              </a:rPr>
              <a:t>‏</a:t>
            </a:r>
            <a:br>
              <a:rPr lang="fa-IR" sz="2800" dirty="0">
                <a:cs typeface="B Titr" panose="00000700000000000000" pitchFamily="2" charset="-78"/>
              </a:rPr>
            </a:br>
            <a:endParaRPr lang="fa-IR" sz="2800" dirty="0">
              <a:cs typeface="B Titr" panose="00000700000000000000" pitchFamily="2" charset="-78"/>
            </a:endParaRPr>
          </a:p>
        </p:txBody>
      </p:sp>
      <p:sp>
        <p:nvSpPr>
          <p:cNvPr id="13" name="Rectangle 12"/>
          <p:cNvSpPr/>
          <p:nvPr/>
        </p:nvSpPr>
        <p:spPr>
          <a:xfrm>
            <a:off x="0" y="2564904"/>
            <a:ext cx="9144000" cy="3139321"/>
          </a:xfrm>
          <a:prstGeom prst="rect">
            <a:avLst/>
          </a:prstGeom>
        </p:spPr>
        <p:txBody>
          <a:bodyPr wrap="square">
            <a:spAutoFit/>
          </a:bodyPr>
          <a:lstStyle/>
          <a:p>
            <a:pPr algn="ctr">
              <a:lnSpc>
                <a:spcPct val="150000"/>
              </a:lnSpc>
            </a:pPr>
            <a:r>
              <a:rPr lang="fa-IR" sz="3600" dirty="0" smtClean="0">
                <a:solidFill>
                  <a:srgbClr val="FF0000"/>
                </a:solidFill>
                <a:cs typeface="B Titr" panose="00000700000000000000" pitchFamily="2" charset="-78"/>
              </a:rPr>
              <a:t>همانا </a:t>
            </a:r>
            <a:r>
              <a:rPr lang="fa-IR" sz="3600" dirty="0">
                <a:solidFill>
                  <a:srgbClr val="FF0000"/>
                </a:solidFill>
                <a:cs typeface="B Titr" panose="00000700000000000000" pitchFamily="2" charset="-78"/>
              </a:rPr>
              <a:t>قائم از ما </a:t>
            </a:r>
            <a:r>
              <a:rPr lang="fa-IR" sz="3600" dirty="0" smtClean="0">
                <a:solidFill>
                  <a:srgbClr val="FF0000"/>
                </a:solidFill>
                <a:cs typeface="B Titr" panose="00000700000000000000" pitchFamily="2" charset="-78"/>
              </a:rPr>
              <a:t>اهل بیت، همان </a:t>
            </a:r>
            <a:r>
              <a:rPr lang="fa-IR" sz="3600" dirty="0">
                <a:solidFill>
                  <a:srgbClr val="FF0000"/>
                </a:solidFill>
                <a:cs typeface="B Titr" panose="00000700000000000000" pitchFamily="2" charset="-78"/>
              </a:rPr>
              <a:t>مهدى است كه بايد در غيبتش انتظار </a:t>
            </a:r>
            <a:r>
              <a:rPr lang="fa-IR" sz="3600" dirty="0" smtClean="0">
                <a:solidFill>
                  <a:srgbClr val="FF0000"/>
                </a:solidFill>
                <a:cs typeface="B Titr" panose="00000700000000000000" pitchFamily="2" charset="-78"/>
              </a:rPr>
              <a:t>ظهور </a:t>
            </a:r>
            <a:r>
              <a:rPr lang="fa-IR" sz="3600" dirty="0">
                <a:solidFill>
                  <a:srgbClr val="FF0000"/>
                </a:solidFill>
                <a:cs typeface="B Titr" panose="00000700000000000000" pitchFamily="2" charset="-78"/>
              </a:rPr>
              <a:t>او را داشت و هنگام ظهورش او را اطاعت كرد. و او </a:t>
            </a:r>
            <a:r>
              <a:rPr lang="fa-IR" sz="3600" dirty="0" err="1">
                <a:solidFill>
                  <a:srgbClr val="FF0000"/>
                </a:solidFill>
                <a:cs typeface="B Titr" panose="00000700000000000000" pitchFamily="2" charset="-78"/>
              </a:rPr>
              <a:t>سومين</a:t>
            </a:r>
            <a:r>
              <a:rPr lang="fa-IR" sz="3600" dirty="0">
                <a:solidFill>
                  <a:srgbClr val="FF0000"/>
                </a:solidFill>
                <a:cs typeface="B Titr" panose="00000700000000000000" pitchFamily="2" charset="-78"/>
              </a:rPr>
              <a:t> از اولاد من است‏</a:t>
            </a:r>
            <a:br>
              <a:rPr lang="fa-IR" sz="3600" dirty="0">
                <a:solidFill>
                  <a:srgbClr val="FF0000"/>
                </a:solidFill>
                <a:cs typeface="B Titr" panose="00000700000000000000" pitchFamily="2" charset="-78"/>
              </a:rPr>
            </a:br>
            <a:r>
              <a:rPr lang="fa-IR" sz="2400" dirty="0" err="1" smtClean="0">
                <a:cs typeface="B Titr" panose="00000700000000000000" pitchFamily="2" charset="-78"/>
              </a:rPr>
              <a:t>كمال</a:t>
            </a:r>
            <a:r>
              <a:rPr lang="fa-IR" sz="2400" dirty="0" smtClean="0">
                <a:cs typeface="B Titr" panose="00000700000000000000" pitchFamily="2" charset="-78"/>
              </a:rPr>
              <a:t> </a:t>
            </a:r>
            <a:r>
              <a:rPr lang="fa-IR" sz="2400" dirty="0" err="1">
                <a:cs typeface="B Titr" panose="00000700000000000000" pitchFamily="2" charset="-78"/>
              </a:rPr>
              <a:t>الدين</a:t>
            </a:r>
            <a:r>
              <a:rPr lang="fa-IR" sz="2400" dirty="0">
                <a:cs typeface="B Titr" panose="00000700000000000000" pitchFamily="2" charset="-78"/>
              </a:rPr>
              <a:t> و تمام </a:t>
            </a:r>
            <a:r>
              <a:rPr lang="fa-IR" sz="2400" dirty="0" err="1">
                <a:cs typeface="B Titr" panose="00000700000000000000" pitchFamily="2" charset="-78"/>
              </a:rPr>
              <a:t>النعمة</a:t>
            </a:r>
            <a:r>
              <a:rPr lang="fa-IR" sz="2400" dirty="0">
                <a:cs typeface="B Titr" panose="00000700000000000000" pitchFamily="2" charset="-78"/>
              </a:rPr>
              <a:t>، ج‏2، ص: </a:t>
            </a:r>
            <a:r>
              <a:rPr lang="fa-IR" sz="2400" dirty="0" smtClean="0">
                <a:cs typeface="B Titr" panose="00000700000000000000" pitchFamily="2" charset="-78"/>
              </a:rPr>
              <a:t>377</a:t>
            </a:r>
            <a:endParaRPr lang="fa-IR" sz="2400" dirty="0">
              <a:cs typeface="B Titr" panose="00000700000000000000" pitchFamily="2" charset="-78"/>
            </a:endParaRPr>
          </a:p>
        </p:txBody>
      </p:sp>
    </p:spTree>
    <p:extLst>
      <p:ext uri="{BB962C8B-B14F-4D97-AF65-F5344CB8AC3E}">
        <p14:creationId xmlns:p14="http://schemas.microsoft.com/office/powerpoint/2010/main" val="245847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wipe(down)">
                                      <p:cBhvr>
                                        <p:cTn id="46"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20"/>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ششم</a:t>
            </a:r>
            <a:endParaRPr lang="fa-IR" dirty="0">
              <a:cs typeface="B Titr" panose="00000700000000000000" pitchFamily="2" charset="-78"/>
            </a:endParaRPr>
          </a:p>
        </p:txBody>
      </p:sp>
      <p:sp>
        <p:nvSpPr>
          <p:cNvPr id="4" name="Rectangle 3"/>
          <p:cNvSpPr/>
          <p:nvPr/>
        </p:nvSpPr>
        <p:spPr>
          <a:xfrm>
            <a:off x="5580112" y="77784"/>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cs typeface="B Titr" panose="00000700000000000000" pitchFamily="2" charset="-78"/>
              </a:rPr>
              <a:t>ظهور</a:t>
            </a:r>
            <a:endParaRPr lang="fa-IR" sz="2800" b="1" dirty="0">
              <a:cs typeface="B Titr" panose="00000700000000000000" pitchFamily="2" charset="-78"/>
            </a:endParaRPr>
          </a:p>
        </p:txBody>
      </p:sp>
      <p:sp>
        <p:nvSpPr>
          <p:cNvPr id="5" name="Rectangle 4"/>
          <p:cNvSpPr/>
          <p:nvPr/>
        </p:nvSpPr>
        <p:spPr>
          <a:xfrm>
            <a:off x="0" y="548680"/>
            <a:ext cx="9144000" cy="2985433"/>
          </a:xfrm>
          <a:prstGeom prst="rect">
            <a:avLst/>
          </a:prstGeom>
        </p:spPr>
        <p:txBody>
          <a:bodyPr wrap="square">
            <a:spAutoFit/>
          </a:bodyPr>
          <a:lstStyle/>
          <a:p>
            <a:pPr algn="ctr">
              <a:lnSpc>
                <a:spcPct val="150000"/>
              </a:lnSpc>
            </a:pPr>
            <a:r>
              <a:rPr lang="fa-IR" sz="3200" dirty="0" smtClean="0">
                <a:cs typeface="B Titr" panose="00000700000000000000" pitchFamily="2" charset="-78"/>
              </a:rPr>
              <a:t>قال </a:t>
            </a:r>
            <a:r>
              <a:rPr lang="fa-IR" sz="3200" dirty="0" err="1" smtClean="0">
                <a:cs typeface="B Titr" panose="00000700000000000000" pitchFamily="2" charset="-78"/>
              </a:rPr>
              <a:t>الباقر</a:t>
            </a:r>
            <a:r>
              <a:rPr lang="fa-IR" sz="2400" dirty="0" smtClean="0">
                <a:cs typeface="B Titr" panose="00000700000000000000" pitchFamily="2" charset="-78"/>
              </a:rPr>
              <a:t>(ع):</a:t>
            </a:r>
            <a:r>
              <a:rPr lang="fa-IR" sz="3200" dirty="0" err="1" smtClean="0">
                <a:cs typeface="B Titr" panose="00000700000000000000" pitchFamily="2" charset="-78"/>
              </a:rPr>
              <a:t>إِذَا</a:t>
            </a:r>
            <a:r>
              <a:rPr lang="fa-IR" sz="3200" dirty="0" smtClean="0">
                <a:cs typeface="B Titr" panose="00000700000000000000" pitchFamily="2" charset="-78"/>
              </a:rPr>
              <a:t> </a:t>
            </a:r>
            <a:r>
              <a:rPr lang="fa-IR" sz="3200" dirty="0" err="1">
                <a:cs typeface="B Titr" panose="00000700000000000000" pitchFamily="2" charset="-78"/>
              </a:rPr>
              <a:t>خَرَجَ</a:t>
            </a:r>
            <a:r>
              <a:rPr lang="fa-IR" sz="3200" dirty="0">
                <a:cs typeface="B Titr" panose="00000700000000000000" pitchFamily="2" charset="-78"/>
              </a:rPr>
              <a:t> </a:t>
            </a:r>
            <a:r>
              <a:rPr lang="fa-IR" sz="3200" dirty="0" err="1">
                <a:cs typeface="B Titr" panose="00000700000000000000" pitchFamily="2" charset="-78"/>
              </a:rPr>
              <a:t>أَسْنَدَ</a:t>
            </a:r>
            <a:r>
              <a:rPr lang="fa-IR" sz="3200" dirty="0">
                <a:cs typeface="B Titr" panose="00000700000000000000" pitchFamily="2" charset="-78"/>
              </a:rPr>
              <a:t> </a:t>
            </a:r>
            <a:r>
              <a:rPr lang="fa-IR" sz="3200" dirty="0" err="1">
                <a:cs typeface="B Titr" panose="00000700000000000000" pitchFamily="2" charset="-78"/>
              </a:rPr>
              <a:t>ظَهْرَهُ</a:t>
            </a:r>
            <a:r>
              <a:rPr lang="fa-IR" sz="3200" dirty="0">
                <a:cs typeface="B Titr" panose="00000700000000000000" pitchFamily="2" charset="-78"/>
              </a:rPr>
              <a:t> </a:t>
            </a:r>
            <a:r>
              <a:rPr lang="fa-IR" sz="3200" dirty="0" err="1">
                <a:cs typeface="B Titr" panose="00000700000000000000" pitchFamily="2" charset="-78"/>
              </a:rPr>
              <a:t>إِلَى</a:t>
            </a:r>
            <a:r>
              <a:rPr lang="fa-IR" sz="3200" dirty="0">
                <a:cs typeface="B Titr" panose="00000700000000000000" pitchFamily="2" charset="-78"/>
              </a:rPr>
              <a:t> </a:t>
            </a:r>
            <a:r>
              <a:rPr lang="fa-IR" sz="3200" dirty="0" err="1">
                <a:cs typeface="B Titr" panose="00000700000000000000" pitchFamily="2" charset="-78"/>
              </a:rPr>
              <a:t>الْكَعْبَةِ</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اجْتَمَعَ</a:t>
            </a:r>
            <a:r>
              <a:rPr lang="fa-IR" sz="3200" dirty="0">
                <a:cs typeface="B Titr" panose="00000700000000000000" pitchFamily="2" charset="-78"/>
              </a:rPr>
              <a:t> </a:t>
            </a:r>
            <a:r>
              <a:rPr lang="fa-IR" sz="3200" dirty="0" err="1">
                <a:cs typeface="B Titr" panose="00000700000000000000" pitchFamily="2" charset="-78"/>
              </a:rPr>
              <a:t>إِلَيْهِ</a:t>
            </a:r>
            <a:r>
              <a:rPr lang="fa-IR" sz="3200" dirty="0">
                <a:cs typeface="B Titr" panose="00000700000000000000" pitchFamily="2" charset="-78"/>
              </a:rPr>
              <a:t> </a:t>
            </a:r>
            <a:r>
              <a:rPr lang="fa-IR" sz="3200" dirty="0" err="1">
                <a:cs typeface="B Titr" panose="00000700000000000000" pitchFamily="2" charset="-78"/>
              </a:rPr>
              <a:t>ثَلَاثُمِائَةٍ</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ثَلَاثَةَ</a:t>
            </a:r>
            <a:r>
              <a:rPr lang="fa-IR" sz="3200" dirty="0">
                <a:cs typeface="B Titr" panose="00000700000000000000" pitchFamily="2" charset="-78"/>
              </a:rPr>
              <a:t> </a:t>
            </a:r>
            <a:r>
              <a:rPr lang="fa-IR" sz="3200" dirty="0" err="1">
                <a:cs typeface="B Titr" panose="00000700000000000000" pitchFamily="2" charset="-78"/>
              </a:rPr>
              <a:t>عَشَرَ</a:t>
            </a:r>
            <a:r>
              <a:rPr lang="fa-IR" sz="3200" dirty="0">
                <a:cs typeface="B Titr" panose="00000700000000000000" pitchFamily="2" charset="-78"/>
              </a:rPr>
              <a:t> </a:t>
            </a:r>
            <a:r>
              <a:rPr lang="fa-IR" sz="3200" dirty="0" err="1">
                <a:cs typeface="B Titr" panose="00000700000000000000" pitchFamily="2" charset="-78"/>
              </a:rPr>
              <a:t>رَجُلًا</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أَوَّلُ</a:t>
            </a:r>
            <a:r>
              <a:rPr lang="fa-IR" sz="3200" dirty="0">
                <a:cs typeface="B Titr" panose="00000700000000000000" pitchFamily="2" charset="-78"/>
              </a:rPr>
              <a:t> </a:t>
            </a:r>
            <a:r>
              <a:rPr lang="fa-IR" sz="3200" dirty="0" err="1">
                <a:cs typeface="B Titr" panose="00000700000000000000" pitchFamily="2" charset="-78"/>
              </a:rPr>
              <a:t>مَا</a:t>
            </a:r>
            <a:r>
              <a:rPr lang="fa-IR" sz="3200" dirty="0">
                <a:cs typeface="B Titr" panose="00000700000000000000" pitchFamily="2" charset="-78"/>
              </a:rPr>
              <a:t> </a:t>
            </a:r>
            <a:r>
              <a:rPr lang="fa-IR" sz="3200" dirty="0" err="1">
                <a:cs typeface="B Titr" panose="00000700000000000000" pitchFamily="2" charset="-78"/>
              </a:rPr>
              <a:t>يَنْطِقُ</a:t>
            </a:r>
            <a:r>
              <a:rPr lang="fa-IR" sz="3200" dirty="0">
                <a:cs typeface="B Titr" panose="00000700000000000000" pitchFamily="2" charset="-78"/>
              </a:rPr>
              <a:t> </a:t>
            </a:r>
            <a:r>
              <a:rPr lang="fa-IR" sz="3200" dirty="0" err="1">
                <a:cs typeface="B Titr" panose="00000700000000000000" pitchFamily="2" charset="-78"/>
              </a:rPr>
              <a:t>بِهِ</a:t>
            </a:r>
            <a:r>
              <a:rPr lang="fa-IR" sz="3200" dirty="0">
                <a:cs typeface="B Titr" panose="00000700000000000000" pitchFamily="2" charset="-78"/>
              </a:rPr>
              <a:t> </a:t>
            </a:r>
            <a:r>
              <a:rPr lang="fa-IR" sz="3200" dirty="0" err="1">
                <a:cs typeface="B Titr" panose="00000700000000000000" pitchFamily="2" charset="-78"/>
              </a:rPr>
              <a:t>هَذِهِ</a:t>
            </a:r>
            <a:r>
              <a:rPr lang="fa-IR" sz="3200" dirty="0">
                <a:cs typeface="B Titr" panose="00000700000000000000" pitchFamily="2" charset="-78"/>
              </a:rPr>
              <a:t> </a:t>
            </a:r>
            <a:r>
              <a:rPr lang="fa-IR" sz="3200" dirty="0" err="1">
                <a:cs typeface="B Titr" panose="00000700000000000000" pitchFamily="2" charset="-78"/>
              </a:rPr>
              <a:t>الْآيَةُ</a:t>
            </a:r>
            <a:r>
              <a:rPr lang="fa-IR" sz="3200" dirty="0">
                <a:cs typeface="B Titr" panose="00000700000000000000" pitchFamily="2" charset="-78"/>
              </a:rPr>
              <a:t> </a:t>
            </a:r>
            <a:r>
              <a:rPr lang="fa-IR" sz="3200" dirty="0" err="1">
                <a:cs typeface="B Titr" panose="00000700000000000000" pitchFamily="2" charset="-78"/>
              </a:rPr>
              <a:t>بَقِيَّتُ</a:t>
            </a:r>
            <a:r>
              <a:rPr lang="fa-IR" sz="3200" dirty="0">
                <a:cs typeface="B Titr" panose="00000700000000000000" pitchFamily="2" charset="-78"/>
              </a:rPr>
              <a:t> </a:t>
            </a:r>
            <a:r>
              <a:rPr lang="fa-IR" sz="3200" dirty="0" err="1">
                <a:cs typeface="B Titr" panose="00000700000000000000" pitchFamily="2" charset="-78"/>
              </a:rPr>
              <a:t>اللَّهِ</a:t>
            </a:r>
            <a:r>
              <a:rPr lang="fa-IR" sz="3200" dirty="0">
                <a:cs typeface="B Titr" panose="00000700000000000000" pitchFamily="2" charset="-78"/>
              </a:rPr>
              <a:t> </a:t>
            </a:r>
            <a:r>
              <a:rPr lang="fa-IR" sz="3200" dirty="0" err="1">
                <a:cs typeface="B Titr" panose="00000700000000000000" pitchFamily="2" charset="-78"/>
              </a:rPr>
              <a:t>خَيْرٌ</a:t>
            </a:r>
            <a:r>
              <a:rPr lang="fa-IR" sz="3200" dirty="0">
                <a:cs typeface="B Titr" panose="00000700000000000000" pitchFamily="2" charset="-78"/>
              </a:rPr>
              <a:t> </a:t>
            </a:r>
            <a:r>
              <a:rPr lang="fa-IR" sz="3200" dirty="0" err="1">
                <a:cs typeface="B Titr" panose="00000700000000000000" pitchFamily="2" charset="-78"/>
              </a:rPr>
              <a:t>لَكُمْ</a:t>
            </a:r>
            <a:r>
              <a:rPr lang="fa-IR" sz="3200" dirty="0">
                <a:cs typeface="B Titr" panose="00000700000000000000" pitchFamily="2" charset="-78"/>
              </a:rPr>
              <a:t> </a:t>
            </a:r>
            <a:r>
              <a:rPr lang="fa-IR" sz="3200" dirty="0" err="1">
                <a:cs typeface="B Titr" panose="00000700000000000000" pitchFamily="2" charset="-78"/>
              </a:rPr>
              <a:t>إِنْ</a:t>
            </a:r>
            <a:r>
              <a:rPr lang="fa-IR" sz="3200" dirty="0">
                <a:cs typeface="B Titr" panose="00000700000000000000" pitchFamily="2" charset="-78"/>
              </a:rPr>
              <a:t> </a:t>
            </a:r>
            <a:r>
              <a:rPr lang="fa-IR" sz="3200" dirty="0" err="1">
                <a:cs typeface="B Titr" panose="00000700000000000000" pitchFamily="2" charset="-78"/>
              </a:rPr>
              <a:t>كُنْتُمْ</a:t>
            </a:r>
            <a:r>
              <a:rPr lang="fa-IR" sz="3200" dirty="0">
                <a:cs typeface="B Titr" panose="00000700000000000000" pitchFamily="2" charset="-78"/>
              </a:rPr>
              <a:t> </a:t>
            </a:r>
            <a:r>
              <a:rPr lang="fa-IR" sz="3200" dirty="0" err="1">
                <a:cs typeface="B Titr" panose="00000700000000000000" pitchFamily="2" charset="-78"/>
              </a:rPr>
              <a:t>مُؤْمِنِينَ</a:t>
            </a:r>
            <a:r>
              <a:rPr lang="fa-IR" sz="3200" dirty="0">
                <a:cs typeface="B Titr" panose="00000700000000000000" pitchFamily="2" charset="-78"/>
              </a:rPr>
              <a:t>‏ </a:t>
            </a:r>
            <a:r>
              <a:rPr lang="fa-IR" sz="3200" dirty="0" err="1">
                <a:cs typeface="B Titr" panose="00000700000000000000" pitchFamily="2" charset="-78"/>
              </a:rPr>
              <a:t>ثُمَّ</a:t>
            </a:r>
            <a:r>
              <a:rPr lang="fa-IR" sz="3200" dirty="0">
                <a:cs typeface="B Titr" panose="00000700000000000000" pitchFamily="2" charset="-78"/>
              </a:rPr>
              <a:t> </a:t>
            </a:r>
            <a:r>
              <a:rPr lang="fa-IR" sz="3200" dirty="0" err="1">
                <a:cs typeface="B Titr" panose="00000700000000000000" pitchFamily="2" charset="-78"/>
              </a:rPr>
              <a:t>يَقُولُ</a:t>
            </a:r>
            <a:r>
              <a:rPr lang="fa-IR" sz="3200" dirty="0">
                <a:cs typeface="B Titr" panose="00000700000000000000" pitchFamily="2" charset="-78"/>
              </a:rPr>
              <a:t> </a:t>
            </a:r>
            <a:r>
              <a:rPr lang="fa-IR" sz="3200" dirty="0" err="1">
                <a:cs typeface="B Titr" panose="00000700000000000000" pitchFamily="2" charset="-78"/>
              </a:rPr>
              <a:t>أَنَا</a:t>
            </a:r>
            <a:r>
              <a:rPr lang="fa-IR" sz="3200" dirty="0">
                <a:cs typeface="B Titr" panose="00000700000000000000" pitchFamily="2" charset="-78"/>
              </a:rPr>
              <a:t> </a:t>
            </a:r>
            <a:r>
              <a:rPr lang="fa-IR" sz="3200" dirty="0" err="1">
                <a:cs typeface="B Titr" panose="00000700000000000000" pitchFamily="2" charset="-78"/>
              </a:rPr>
              <a:t>بَقِيَّةُ</a:t>
            </a:r>
            <a:r>
              <a:rPr lang="fa-IR" sz="3200" dirty="0">
                <a:cs typeface="B Titr" panose="00000700000000000000" pitchFamily="2" charset="-78"/>
              </a:rPr>
              <a:t> </a:t>
            </a:r>
            <a:r>
              <a:rPr lang="fa-IR" sz="3200" dirty="0" err="1">
                <a:cs typeface="B Titr" panose="00000700000000000000" pitchFamily="2" charset="-78"/>
              </a:rPr>
              <a:t>اللَّهِ</a:t>
            </a:r>
            <a:r>
              <a:rPr lang="fa-IR" sz="3200" dirty="0">
                <a:cs typeface="B Titr" panose="00000700000000000000" pitchFamily="2" charset="-78"/>
              </a:rPr>
              <a:t> </a:t>
            </a:r>
            <a:r>
              <a:rPr lang="fa-IR" sz="3200" dirty="0" err="1">
                <a:cs typeface="B Titr" panose="00000700000000000000" pitchFamily="2" charset="-78"/>
              </a:rPr>
              <a:t>فِي</a:t>
            </a:r>
            <a:r>
              <a:rPr lang="fa-IR" sz="3200" dirty="0">
                <a:cs typeface="B Titr" panose="00000700000000000000" pitchFamily="2" charset="-78"/>
              </a:rPr>
              <a:t> </a:t>
            </a:r>
            <a:r>
              <a:rPr lang="fa-IR" sz="3200" dirty="0" err="1">
                <a:cs typeface="B Titr" panose="00000700000000000000" pitchFamily="2" charset="-78"/>
              </a:rPr>
              <a:t>أَرْضِهِ</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خَلِيفَتُهُ</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حُجَّتُهُ</a:t>
            </a:r>
            <a:r>
              <a:rPr lang="fa-IR" sz="3200" dirty="0">
                <a:cs typeface="B Titr" panose="00000700000000000000" pitchFamily="2" charset="-78"/>
              </a:rPr>
              <a:t> </a:t>
            </a:r>
            <a:r>
              <a:rPr lang="fa-IR" sz="3200" dirty="0" err="1" smtClean="0">
                <a:cs typeface="B Titr" panose="00000700000000000000" pitchFamily="2" charset="-78"/>
              </a:rPr>
              <a:t>عَلَيْكُمْ</a:t>
            </a:r>
            <a:endParaRPr lang="fa-IR" sz="3200" dirty="0">
              <a:cs typeface="B Titr" panose="00000700000000000000" pitchFamily="2" charset="-78"/>
            </a:endParaRPr>
          </a:p>
        </p:txBody>
      </p:sp>
      <p:sp>
        <p:nvSpPr>
          <p:cNvPr id="10" name="Rectangle 4"/>
          <p:cNvSpPr>
            <a:spLocks noChangeArrowheads="1"/>
          </p:cNvSpPr>
          <p:nvPr/>
        </p:nvSpPr>
        <p:spPr bwMode="auto">
          <a:xfrm>
            <a:off x="0" y="3343632"/>
            <a:ext cx="915321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eaLnBrk="0" fontAlgn="base" latinLnBrk="0" hangingPunct="0">
              <a:lnSpc>
                <a:spcPct val="150000"/>
              </a:lnSpc>
              <a:spcBef>
                <a:spcPct val="0"/>
              </a:spcBef>
              <a:spcAft>
                <a:spcPct val="0"/>
              </a:spcAft>
              <a:buClrTx/>
              <a:buSzTx/>
              <a:buFontTx/>
              <a:buNone/>
              <a:tabLst/>
            </a:pP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هنگام </a:t>
            </a:r>
            <a:r>
              <a:rPr kumimoji="0" lang="ar-SA"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ظهور ب</a:t>
            </a: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ه </a:t>
            </a:r>
            <a:r>
              <a:rPr kumimoji="0" lang="ar-SA"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كعبه تكيه زند </a:t>
            </a: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در حالی که </a:t>
            </a:r>
            <a:r>
              <a:rPr kumimoji="0" lang="ar-SA"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سيصد و سيزده </a:t>
            </a: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نفر </a:t>
            </a:r>
            <a:r>
              <a:rPr kumimoji="0" lang="ar-SA"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گرد او اجتماع كنند و اوّلين سخن او اين آيه قرآن است</a:t>
            </a: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 </a:t>
            </a:r>
            <a:r>
              <a:rPr kumimoji="0" lang="fa-IR" altLang="fa-IR" sz="2800" b="0" i="0" u="none" strike="noStrike" cap="none" normalizeH="0" baseline="0" dirty="0" smtClean="0">
                <a:ln>
                  <a:noFill/>
                </a:ln>
                <a:solidFill>
                  <a:srgbClr val="00B050"/>
                </a:solidFill>
                <a:effectLst/>
                <a:latin typeface="Traditional Arabic" panose="02020603050405020304" pitchFamily="18" charset="-78"/>
                <a:cs typeface="B Titr" panose="00000700000000000000" pitchFamily="2" charset="-78"/>
              </a:rPr>
              <a:t>«</a:t>
            </a:r>
            <a:r>
              <a:rPr kumimoji="0" lang="ar-SA" altLang="fa-IR" sz="2800" b="0" i="0" u="none" strike="noStrike" cap="none" normalizeH="0" baseline="0" dirty="0" smtClean="0">
                <a:ln>
                  <a:noFill/>
                </a:ln>
                <a:solidFill>
                  <a:srgbClr val="00B050"/>
                </a:solidFill>
                <a:effectLst/>
                <a:latin typeface="Traditional Arabic" panose="02020603050405020304" pitchFamily="18" charset="-78"/>
                <a:cs typeface="B Titr" panose="00000700000000000000" pitchFamily="2" charset="-78"/>
              </a:rPr>
              <a:t>بَقِيَّتُ اللَّهِ خَيْرٌ لَكُمْ إِنْ كُنْتُمْ</a:t>
            </a:r>
            <a:r>
              <a:rPr kumimoji="0" lang="fa-IR" altLang="fa-IR" sz="2800" b="0" i="0" u="none" strike="noStrike" cap="none" normalizeH="0" dirty="0" smtClean="0">
                <a:ln>
                  <a:noFill/>
                </a:ln>
                <a:solidFill>
                  <a:srgbClr val="00B050"/>
                </a:solidFill>
                <a:effectLst/>
                <a:latin typeface="Traditional Arabic" panose="02020603050405020304" pitchFamily="18" charset="-78"/>
                <a:cs typeface="B Titr" panose="00000700000000000000" pitchFamily="2" charset="-78"/>
              </a:rPr>
              <a:t> </a:t>
            </a:r>
            <a:r>
              <a:rPr kumimoji="0" lang="ar-SA" altLang="fa-IR" sz="2800" b="0" i="0" u="none" strike="noStrike" cap="none" normalizeH="0" baseline="0" dirty="0" smtClean="0">
                <a:ln>
                  <a:noFill/>
                </a:ln>
                <a:solidFill>
                  <a:srgbClr val="00B050"/>
                </a:solidFill>
                <a:effectLst/>
                <a:latin typeface="Traditional Arabic" panose="02020603050405020304" pitchFamily="18" charset="-78"/>
                <a:cs typeface="B Titr" panose="00000700000000000000" pitchFamily="2" charset="-78"/>
              </a:rPr>
              <a:t>مُؤْمِنِينَ‏</a:t>
            </a:r>
            <a:r>
              <a:rPr kumimoji="0" lang="fa-IR" altLang="fa-IR" sz="2800" b="0" i="0" u="none" strike="noStrike" cap="none" normalizeH="0" baseline="0" dirty="0" smtClean="0">
                <a:ln>
                  <a:noFill/>
                </a:ln>
                <a:solidFill>
                  <a:srgbClr val="00B050"/>
                </a:solidFill>
                <a:effectLst/>
                <a:latin typeface="Traditional Arabic" panose="02020603050405020304" pitchFamily="18" charset="-78"/>
                <a:cs typeface="B Titr" panose="00000700000000000000" pitchFamily="2" charset="-78"/>
              </a:rPr>
              <a:t>»</a:t>
            </a:r>
            <a:r>
              <a:rPr kumimoji="0" lang="en-US"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 </a:t>
            </a:r>
            <a:r>
              <a:rPr kumimoji="0" lang="ar-SA" altLang="fa-IR" sz="28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سپس مى‏گويد: منم بقيّة اللَّه در زمين و منم خليفه خداوند و حجّت او بر شما</a:t>
            </a:r>
            <a:endParaRPr kumimoji="0" lang="en-US" altLang="fa-IR" sz="3600" b="0" i="0" u="none" strike="noStrike" cap="none" normalizeH="0" baseline="0" dirty="0" smtClean="0">
              <a:ln>
                <a:noFill/>
              </a:ln>
              <a:solidFill>
                <a:srgbClr val="FF0000"/>
              </a:solidFill>
              <a:effectLst/>
              <a:latin typeface="Arial" panose="020B0604020202020204" pitchFamily="34" charset="0"/>
              <a:cs typeface="B Titr" panose="00000700000000000000" pitchFamily="2" charset="-78"/>
            </a:endParaRPr>
          </a:p>
        </p:txBody>
      </p:sp>
      <p:sp>
        <p:nvSpPr>
          <p:cNvPr id="13" name="Rectangle 12"/>
          <p:cNvSpPr/>
          <p:nvPr/>
        </p:nvSpPr>
        <p:spPr>
          <a:xfrm>
            <a:off x="0" y="5877272"/>
            <a:ext cx="9144000" cy="600164"/>
          </a:xfrm>
          <a:prstGeom prst="rect">
            <a:avLst/>
          </a:prstGeom>
        </p:spPr>
        <p:txBody>
          <a:bodyPr wrap="square">
            <a:spAutoFit/>
          </a:bodyPr>
          <a:lstStyle/>
          <a:p>
            <a:pPr algn="ctr">
              <a:lnSpc>
                <a:spcPct val="150000"/>
              </a:lnSpc>
            </a:pPr>
            <a:r>
              <a:rPr lang="fa-IR" sz="2400" dirty="0" err="1" smtClean="0">
                <a:cs typeface="B Titr" panose="00000700000000000000" pitchFamily="2" charset="-78"/>
              </a:rPr>
              <a:t>كمال</a:t>
            </a:r>
            <a:r>
              <a:rPr lang="fa-IR" sz="2400" dirty="0" smtClean="0">
                <a:cs typeface="B Titr" panose="00000700000000000000" pitchFamily="2" charset="-78"/>
              </a:rPr>
              <a:t> </a:t>
            </a:r>
            <a:r>
              <a:rPr lang="fa-IR" sz="2400" dirty="0" err="1">
                <a:cs typeface="B Titr" panose="00000700000000000000" pitchFamily="2" charset="-78"/>
              </a:rPr>
              <a:t>الدين</a:t>
            </a:r>
            <a:r>
              <a:rPr lang="fa-IR" sz="2400" dirty="0">
                <a:cs typeface="B Titr" panose="00000700000000000000" pitchFamily="2" charset="-78"/>
              </a:rPr>
              <a:t> و تمام </a:t>
            </a:r>
            <a:r>
              <a:rPr lang="fa-IR" sz="2400" dirty="0" err="1">
                <a:cs typeface="B Titr" panose="00000700000000000000" pitchFamily="2" charset="-78"/>
              </a:rPr>
              <a:t>النعمة</a:t>
            </a:r>
            <a:r>
              <a:rPr lang="fa-IR" sz="2400" dirty="0">
                <a:cs typeface="B Titr" panose="00000700000000000000" pitchFamily="2" charset="-78"/>
              </a:rPr>
              <a:t>، ج</a:t>
            </a:r>
            <a:r>
              <a:rPr lang="fa-IR" sz="2400" dirty="0" smtClean="0">
                <a:cs typeface="B Titr" panose="00000700000000000000" pitchFamily="2" charset="-78"/>
              </a:rPr>
              <a:t>‏1، </a:t>
            </a:r>
            <a:r>
              <a:rPr lang="fa-IR" sz="2400" dirty="0">
                <a:cs typeface="B Titr" panose="00000700000000000000" pitchFamily="2" charset="-78"/>
              </a:rPr>
              <a:t>ص: </a:t>
            </a:r>
            <a:r>
              <a:rPr lang="fa-IR" sz="2400" dirty="0" smtClean="0">
                <a:cs typeface="B Titr" panose="00000700000000000000" pitchFamily="2" charset="-78"/>
              </a:rPr>
              <a:t>604</a:t>
            </a:r>
            <a:endParaRPr lang="fa-IR" sz="2400" dirty="0">
              <a:cs typeface="B Titr" panose="00000700000000000000" pitchFamily="2" charset="-78"/>
            </a:endParaRPr>
          </a:p>
        </p:txBody>
      </p:sp>
    </p:spTree>
    <p:extLst>
      <p:ext uri="{BB962C8B-B14F-4D97-AF65-F5344CB8AC3E}">
        <p14:creationId xmlns:p14="http://schemas.microsoft.com/office/powerpoint/2010/main" val="399114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Effect transition="in" filter="wipe(down)">
                                      <p:cBhvr>
                                        <p:cTn id="5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20"/>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هفتم</a:t>
            </a:r>
            <a:endParaRPr lang="fa-IR" dirty="0">
              <a:cs typeface="B Titr" panose="00000700000000000000" pitchFamily="2" charset="-78"/>
            </a:endParaRPr>
          </a:p>
        </p:txBody>
      </p:sp>
      <p:sp>
        <p:nvSpPr>
          <p:cNvPr id="4" name="Rectangle 3"/>
          <p:cNvSpPr/>
          <p:nvPr/>
        </p:nvSpPr>
        <p:spPr>
          <a:xfrm>
            <a:off x="5580112" y="77784"/>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cs typeface="B Titr" panose="00000700000000000000" pitchFamily="2" charset="-78"/>
              </a:rPr>
              <a:t>حکومت جهانی</a:t>
            </a:r>
            <a:endParaRPr lang="fa-IR" sz="2800" b="1" dirty="0">
              <a:cs typeface="B Titr" panose="00000700000000000000" pitchFamily="2" charset="-78"/>
            </a:endParaRPr>
          </a:p>
        </p:txBody>
      </p:sp>
      <p:sp>
        <p:nvSpPr>
          <p:cNvPr id="5" name="Rectangle 4"/>
          <p:cNvSpPr/>
          <p:nvPr/>
        </p:nvSpPr>
        <p:spPr>
          <a:xfrm>
            <a:off x="0" y="768767"/>
            <a:ext cx="9144000" cy="1508105"/>
          </a:xfrm>
          <a:prstGeom prst="rect">
            <a:avLst/>
          </a:prstGeom>
        </p:spPr>
        <p:txBody>
          <a:bodyPr wrap="square">
            <a:spAutoFit/>
          </a:bodyPr>
          <a:lstStyle/>
          <a:p>
            <a:pPr algn="ctr">
              <a:lnSpc>
                <a:spcPct val="150000"/>
              </a:lnSpc>
            </a:pPr>
            <a:r>
              <a:rPr lang="fa-IR" sz="2400" dirty="0" smtClean="0">
                <a:cs typeface="B Titr" panose="00000700000000000000" pitchFamily="2" charset="-78"/>
              </a:rPr>
              <a:t>امام صادق (ع)</a:t>
            </a:r>
            <a:r>
              <a:rPr lang="fa-IR" sz="3200" dirty="0" smtClean="0">
                <a:cs typeface="B Titr" panose="00000700000000000000" pitchFamily="2" charset="-78"/>
              </a:rPr>
              <a:t>: </a:t>
            </a:r>
            <a:r>
              <a:rPr lang="fa-IR" sz="3200" dirty="0" err="1">
                <a:cs typeface="B Titr" panose="00000700000000000000" pitchFamily="2" charset="-78"/>
              </a:rPr>
              <a:t>لَا</a:t>
            </a:r>
            <a:r>
              <a:rPr lang="fa-IR" sz="3200" dirty="0">
                <a:cs typeface="B Titr" panose="00000700000000000000" pitchFamily="2" charset="-78"/>
              </a:rPr>
              <a:t> </a:t>
            </a:r>
            <a:r>
              <a:rPr lang="fa-IR" sz="3200" dirty="0" err="1">
                <a:cs typeface="B Titr" panose="00000700000000000000" pitchFamily="2" charset="-78"/>
              </a:rPr>
              <a:t>تَذْهَبُ</a:t>
            </a:r>
            <a:r>
              <a:rPr lang="fa-IR" sz="3200" dirty="0">
                <a:cs typeface="B Titr" panose="00000700000000000000" pitchFamily="2" charset="-78"/>
              </a:rPr>
              <a:t> </a:t>
            </a:r>
            <a:r>
              <a:rPr lang="fa-IR" sz="3200" dirty="0" err="1">
                <a:cs typeface="B Titr" panose="00000700000000000000" pitchFamily="2" charset="-78"/>
              </a:rPr>
              <a:t>الدُّنْيَا</a:t>
            </a:r>
            <a:r>
              <a:rPr lang="fa-IR" sz="3200" dirty="0">
                <a:cs typeface="B Titr" panose="00000700000000000000" pitchFamily="2" charset="-78"/>
              </a:rPr>
              <a:t> </a:t>
            </a:r>
            <a:r>
              <a:rPr lang="fa-IR" sz="3200" dirty="0" err="1">
                <a:cs typeface="B Titr" panose="00000700000000000000" pitchFamily="2" charset="-78"/>
              </a:rPr>
              <a:t>حَتَّى</a:t>
            </a:r>
            <a:r>
              <a:rPr lang="fa-IR" sz="3200" dirty="0">
                <a:cs typeface="B Titr" panose="00000700000000000000" pitchFamily="2" charset="-78"/>
              </a:rPr>
              <a:t> </a:t>
            </a:r>
            <a:r>
              <a:rPr lang="fa-IR" sz="3200" dirty="0" err="1">
                <a:cs typeface="B Titr" panose="00000700000000000000" pitchFamily="2" charset="-78"/>
              </a:rPr>
              <a:t>يَخْرُجَ</a:t>
            </a:r>
            <a:r>
              <a:rPr lang="fa-IR" sz="3200" dirty="0">
                <a:cs typeface="B Titr" panose="00000700000000000000" pitchFamily="2" charset="-78"/>
              </a:rPr>
              <a:t> </a:t>
            </a:r>
            <a:r>
              <a:rPr lang="fa-IR" sz="3200" dirty="0" err="1">
                <a:cs typeface="B Titr" panose="00000700000000000000" pitchFamily="2" charset="-78"/>
              </a:rPr>
              <a:t>رَجُلٌ</a:t>
            </a:r>
            <a:r>
              <a:rPr lang="fa-IR" sz="3200" dirty="0">
                <a:cs typeface="B Titr" panose="00000700000000000000" pitchFamily="2" charset="-78"/>
              </a:rPr>
              <a:t> </a:t>
            </a:r>
            <a:r>
              <a:rPr lang="fa-IR" sz="3200" dirty="0" err="1">
                <a:cs typeface="B Titr" panose="00000700000000000000" pitchFamily="2" charset="-78"/>
              </a:rPr>
              <a:t>مِنِّي</a:t>
            </a:r>
            <a:r>
              <a:rPr lang="fa-IR" sz="3200" dirty="0">
                <a:cs typeface="B Titr" panose="00000700000000000000" pitchFamily="2" charset="-78"/>
              </a:rPr>
              <a:t> </a:t>
            </a:r>
            <a:r>
              <a:rPr lang="fa-IR" sz="3200" dirty="0" err="1">
                <a:cs typeface="B Titr" panose="00000700000000000000" pitchFamily="2" charset="-78"/>
              </a:rPr>
              <a:t>يَحْكُمُ</a:t>
            </a:r>
            <a:r>
              <a:rPr lang="fa-IR" sz="3200" dirty="0">
                <a:cs typeface="B Titr" panose="00000700000000000000" pitchFamily="2" charset="-78"/>
              </a:rPr>
              <a:t>‏ </a:t>
            </a:r>
            <a:r>
              <a:rPr lang="fa-IR" sz="3200" dirty="0" err="1">
                <a:cs typeface="B Titr" panose="00000700000000000000" pitchFamily="2" charset="-78"/>
              </a:rPr>
              <a:t>بِحُكُومَةِ</a:t>
            </a:r>
            <a:r>
              <a:rPr lang="fa-IR" sz="3200" dirty="0">
                <a:cs typeface="B Titr" panose="00000700000000000000" pitchFamily="2" charset="-78"/>
              </a:rPr>
              <a:t> </a:t>
            </a:r>
            <a:r>
              <a:rPr lang="fa-IR" sz="3200" dirty="0" err="1">
                <a:cs typeface="B Titr" panose="00000700000000000000" pitchFamily="2" charset="-78"/>
              </a:rPr>
              <a:t>آلِ</a:t>
            </a:r>
            <a:r>
              <a:rPr lang="fa-IR" sz="3200" dirty="0">
                <a:cs typeface="B Titr" panose="00000700000000000000" pitchFamily="2" charset="-78"/>
              </a:rPr>
              <a:t> </a:t>
            </a:r>
            <a:r>
              <a:rPr lang="fa-IR" sz="3200" dirty="0" err="1">
                <a:cs typeface="B Titr" panose="00000700000000000000" pitchFamily="2" charset="-78"/>
              </a:rPr>
              <a:t>دَاوُدَ</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لَا</a:t>
            </a:r>
            <a:r>
              <a:rPr lang="fa-IR" sz="3200" dirty="0">
                <a:cs typeface="B Titr" panose="00000700000000000000" pitchFamily="2" charset="-78"/>
              </a:rPr>
              <a:t> </a:t>
            </a:r>
            <a:r>
              <a:rPr lang="fa-IR" sz="3200" dirty="0" err="1">
                <a:cs typeface="B Titr" panose="00000700000000000000" pitchFamily="2" charset="-78"/>
              </a:rPr>
              <a:t>يَسْأَلُ</a:t>
            </a:r>
            <a:r>
              <a:rPr lang="fa-IR" sz="3200" dirty="0">
                <a:cs typeface="B Titr" panose="00000700000000000000" pitchFamily="2" charset="-78"/>
              </a:rPr>
              <a:t> </a:t>
            </a:r>
            <a:r>
              <a:rPr lang="fa-IR" sz="3200" dirty="0" err="1">
                <a:cs typeface="B Titr" panose="00000700000000000000" pitchFamily="2" charset="-78"/>
              </a:rPr>
              <a:t>بَيِّنَةً</a:t>
            </a:r>
            <a:r>
              <a:rPr lang="fa-IR" sz="3200" dirty="0">
                <a:cs typeface="B Titr" panose="00000700000000000000" pitchFamily="2" charset="-78"/>
              </a:rPr>
              <a:t> </a:t>
            </a:r>
            <a:r>
              <a:rPr lang="fa-IR" sz="3200" dirty="0" err="1">
                <a:cs typeface="B Titr" panose="00000700000000000000" pitchFamily="2" charset="-78"/>
              </a:rPr>
              <a:t>يُعْطِي</a:t>
            </a:r>
            <a:r>
              <a:rPr lang="fa-IR" sz="3200" dirty="0">
                <a:cs typeface="B Titr" panose="00000700000000000000" pitchFamily="2" charset="-78"/>
              </a:rPr>
              <a:t> </a:t>
            </a:r>
            <a:r>
              <a:rPr lang="fa-IR" sz="3200" dirty="0" err="1">
                <a:cs typeface="B Titr" panose="00000700000000000000" pitchFamily="2" charset="-78"/>
              </a:rPr>
              <a:t>كُلَّ</a:t>
            </a:r>
            <a:r>
              <a:rPr lang="fa-IR" sz="3200" dirty="0">
                <a:cs typeface="B Titr" panose="00000700000000000000" pitchFamily="2" charset="-78"/>
              </a:rPr>
              <a:t> </a:t>
            </a:r>
            <a:r>
              <a:rPr lang="fa-IR" sz="3200" dirty="0" err="1">
                <a:cs typeface="B Titr" panose="00000700000000000000" pitchFamily="2" charset="-78"/>
              </a:rPr>
              <a:t>نَفْسٍ</a:t>
            </a:r>
            <a:r>
              <a:rPr lang="fa-IR" sz="3200" dirty="0">
                <a:cs typeface="B Titr" panose="00000700000000000000" pitchFamily="2" charset="-78"/>
              </a:rPr>
              <a:t> </a:t>
            </a:r>
            <a:r>
              <a:rPr lang="fa-IR" sz="3200" dirty="0" err="1">
                <a:cs typeface="B Titr" panose="00000700000000000000" pitchFamily="2" charset="-78"/>
              </a:rPr>
              <a:t>حَقَّهَا</a:t>
            </a:r>
            <a:r>
              <a:rPr lang="fa-IR" sz="3200" dirty="0" smtClean="0">
                <a:cs typeface="B Titr" panose="00000700000000000000" pitchFamily="2" charset="-78"/>
              </a:rPr>
              <a:t>.</a:t>
            </a:r>
            <a:endParaRPr lang="fa-IR" sz="3200" dirty="0">
              <a:cs typeface="B Titr" panose="00000700000000000000" pitchFamily="2" charset="-78"/>
            </a:endParaRPr>
          </a:p>
        </p:txBody>
      </p:sp>
      <p:sp>
        <p:nvSpPr>
          <p:cNvPr id="6" name="Rectangle 4"/>
          <p:cNvSpPr>
            <a:spLocks noChangeArrowheads="1"/>
          </p:cNvSpPr>
          <p:nvPr/>
        </p:nvSpPr>
        <p:spPr bwMode="auto">
          <a:xfrm>
            <a:off x="0" y="2458194"/>
            <a:ext cx="9153216" cy="334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eaLnBrk="0" fontAlgn="base" latinLnBrk="0" hangingPunct="0">
              <a:lnSpc>
                <a:spcPct val="150000"/>
              </a:lnSpc>
              <a:spcBef>
                <a:spcPct val="0"/>
              </a:spcBef>
              <a:spcAft>
                <a:spcPct val="0"/>
              </a:spcAft>
              <a:buClrTx/>
              <a:buSzTx/>
              <a:buFontTx/>
              <a:buNone/>
              <a:tabLst/>
            </a:pPr>
            <a:r>
              <a:rPr kumimoji="0" lang="fa-IR" altLang="fa-IR" sz="36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دنیا به پایان </a:t>
            </a:r>
            <a:r>
              <a:rPr kumimoji="0" lang="fa-IR" altLang="fa-IR" sz="3600" b="0" i="0" u="none" strike="noStrike" cap="none" normalizeH="0" baseline="0" dirty="0" err="1" smtClean="0">
                <a:ln>
                  <a:noFill/>
                </a:ln>
                <a:solidFill>
                  <a:srgbClr val="FF0000"/>
                </a:solidFill>
                <a:effectLst/>
                <a:latin typeface="Traditional Arabic" panose="02020603050405020304" pitchFamily="18" charset="-78"/>
                <a:cs typeface="B Titr" panose="00000700000000000000" pitchFamily="2" charset="-78"/>
              </a:rPr>
              <a:t>نمی</a:t>
            </a:r>
            <a:r>
              <a:rPr kumimoji="0" lang="fa-IR" altLang="fa-IR" sz="36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 رسد مگر</a:t>
            </a:r>
            <a:r>
              <a:rPr kumimoji="0" lang="fa-IR" altLang="fa-IR" sz="3600" b="0" i="0" u="none" strike="noStrike" cap="none" normalizeH="0" dirty="0" smtClean="0">
                <a:ln>
                  <a:noFill/>
                </a:ln>
                <a:solidFill>
                  <a:srgbClr val="FF0000"/>
                </a:solidFill>
                <a:effectLst/>
                <a:latin typeface="Traditional Arabic" panose="02020603050405020304" pitchFamily="18" charset="-78"/>
                <a:cs typeface="B Titr" panose="00000700000000000000" pitchFamily="2" charset="-78"/>
              </a:rPr>
              <a:t> اینکه مردی از خاندان من</a:t>
            </a:r>
            <a:r>
              <a:rPr kumimoji="0" lang="fa-IR" altLang="fa-IR" sz="3600" b="0" i="0" u="none" strike="noStrike" cap="none" normalizeH="0" baseline="0" dirty="0" smtClean="0">
                <a:ln>
                  <a:noFill/>
                </a:ln>
                <a:solidFill>
                  <a:srgbClr val="FF0000"/>
                </a:solidFill>
                <a:effectLst/>
                <a:latin typeface="Traditional Arabic" panose="02020603050405020304" pitchFamily="18" charset="-78"/>
                <a:cs typeface="B Titr" panose="00000700000000000000" pitchFamily="2" charset="-78"/>
              </a:rPr>
              <a:t> خواهد آمد و همچون </a:t>
            </a:r>
            <a:r>
              <a:rPr lang="fa-IR" altLang="fa-IR" sz="3600" dirty="0" smtClean="0">
                <a:solidFill>
                  <a:srgbClr val="FF0000"/>
                </a:solidFill>
                <a:latin typeface="Traditional Arabic" panose="02020603050405020304" pitchFamily="18" charset="-78"/>
                <a:cs typeface="B Titr" panose="00000700000000000000" pitchFamily="2" charset="-78"/>
              </a:rPr>
              <a:t>حضرت داود و سلیمان قضاوت خواهد کرد و نیازی به شاهد ندارد و حق هر کسی را به او خواهد داد.</a:t>
            </a:r>
            <a:endParaRPr kumimoji="0" lang="en-US" altLang="fa-IR" sz="4400" b="0" i="0" u="none" strike="noStrike" cap="none" normalizeH="0" baseline="0" dirty="0" smtClean="0">
              <a:ln>
                <a:noFill/>
              </a:ln>
              <a:solidFill>
                <a:srgbClr val="FF0000"/>
              </a:solidFill>
              <a:effectLst/>
              <a:latin typeface="Arial" panose="020B0604020202020204" pitchFamily="34" charset="0"/>
              <a:cs typeface="B Titr" panose="00000700000000000000" pitchFamily="2" charset="-78"/>
            </a:endParaRPr>
          </a:p>
        </p:txBody>
      </p:sp>
      <p:sp>
        <p:nvSpPr>
          <p:cNvPr id="7" name="Rectangle 6"/>
          <p:cNvSpPr/>
          <p:nvPr/>
        </p:nvSpPr>
        <p:spPr>
          <a:xfrm>
            <a:off x="0" y="5877272"/>
            <a:ext cx="9144000" cy="600164"/>
          </a:xfrm>
          <a:prstGeom prst="rect">
            <a:avLst/>
          </a:prstGeom>
        </p:spPr>
        <p:txBody>
          <a:bodyPr wrap="square">
            <a:spAutoFit/>
          </a:bodyPr>
          <a:lstStyle/>
          <a:p>
            <a:pPr algn="ctr">
              <a:lnSpc>
                <a:spcPct val="150000"/>
              </a:lnSpc>
            </a:pPr>
            <a:r>
              <a:rPr lang="fa-IR" sz="2400" dirty="0" err="1" smtClean="0">
                <a:cs typeface="B Titr" panose="00000700000000000000" pitchFamily="2" charset="-78"/>
              </a:rPr>
              <a:t>كافی</a:t>
            </a:r>
            <a:r>
              <a:rPr lang="fa-IR" sz="2400" dirty="0" smtClean="0">
                <a:cs typeface="B Titr" panose="00000700000000000000" pitchFamily="2" charset="-78"/>
              </a:rPr>
              <a:t>، </a:t>
            </a:r>
            <a:r>
              <a:rPr lang="fa-IR" sz="2400" dirty="0">
                <a:cs typeface="B Titr" panose="00000700000000000000" pitchFamily="2" charset="-78"/>
              </a:rPr>
              <a:t>ج</a:t>
            </a:r>
            <a:r>
              <a:rPr lang="fa-IR" sz="2400" dirty="0" smtClean="0">
                <a:cs typeface="B Titr" panose="00000700000000000000" pitchFamily="2" charset="-78"/>
              </a:rPr>
              <a:t>‏1، </a:t>
            </a:r>
            <a:r>
              <a:rPr lang="fa-IR" sz="2400" dirty="0">
                <a:cs typeface="B Titr" panose="00000700000000000000" pitchFamily="2" charset="-78"/>
              </a:rPr>
              <a:t>ص: </a:t>
            </a:r>
            <a:r>
              <a:rPr lang="fa-IR" sz="2400" dirty="0" smtClean="0">
                <a:cs typeface="B Titr" panose="00000700000000000000" pitchFamily="2" charset="-78"/>
              </a:rPr>
              <a:t>398، ح2</a:t>
            </a:r>
            <a:endParaRPr lang="fa-IR" sz="2400" dirty="0">
              <a:cs typeface="B Titr" panose="00000700000000000000" pitchFamily="2" charset="-78"/>
            </a:endParaRPr>
          </a:p>
        </p:txBody>
      </p:sp>
    </p:spTree>
    <p:extLst>
      <p:ext uri="{BB962C8B-B14F-4D97-AF65-F5344CB8AC3E}">
        <p14:creationId xmlns:p14="http://schemas.microsoft.com/office/powerpoint/2010/main" val="248308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7">
                                            <p:txEl>
                                              <p:pRg st="0" end="0"/>
                                            </p:txEl>
                                          </p:spTgt>
                                        </p:tgtEl>
                                        <p:attrNameLst>
                                          <p:attrName>style.visibility</p:attrName>
                                        </p:attrNameLst>
                                      </p:cBhvr>
                                      <p:to>
                                        <p:strVal val="visible"/>
                                      </p:to>
                                    </p:set>
                                    <p:animEffect transition="in" filter="wipe(down)">
                                      <p:cBhvr>
                                        <p:cTn id="5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0912" y="901310"/>
            <a:ext cx="5643602" cy="382383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7286644" y="-27384"/>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بخش اول</a:t>
            </a:r>
            <a:endParaRPr lang="fa-IR" dirty="0">
              <a:cs typeface="B Titr" panose="00000700000000000000" pitchFamily="2" charset="-78"/>
            </a:endParaRPr>
          </a:p>
        </p:txBody>
      </p:sp>
      <p:sp>
        <p:nvSpPr>
          <p:cNvPr id="4" name="Rounded Rectangle 3"/>
          <p:cNvSpPr/>
          <p:nvPr/>
        </p:nvSpPr>
        <p:spPr>
          <a:xfrm>
            <a:off x="1183934" y="-27384"/>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نگاهی کلی به روایات مهدوی</a:t>
            </a:r>
            <a:endParaRPr lang="fa-IR" sz="3200" dirty="0">
              <a:cs typeface="B Titr" panose="00000700000000000000" pitchFamily="2" charset="-78"/>
            </a:endParaRPr>
          </a:p>
        </p:txBody>
      </p:sp>
      <p:sp>
        <p:nvSpPr>
          <p:cNvPr id="5" name="10-Point Star 4"/>
          <p:cNvSpPr/>
          <p:nvPr/>
        </p:nvSpPr>
        <p:spPr>
          <a:xfrm>
            <a:off x="8404428" y="97274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6" name="Left Arrow 5"/>
          <p:cNvSpPr/>
          <p:nvPr/>
        </p:nvSpPr>
        <p:spPr>
          <a:xfrm>
            <a:off x="5716948" y="972748"/>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7" name="Rounded Rectangle 6"/>
          <p:cNvSpPr/>
          <p:nvPr/>
        </p:nvSpPr>
        <p:spPr>
          <a:xfrm>
            <a:off x="3675226" y="901310"/>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2000 متن</a:t>
            </a:r>
            <a:r>
              <a:rPr lang="fa-IR" sz="2800" dirty="0" smtClean="0">
                <a:cs typeface="B Titr" panose="00000700000000000000" pitchFamily="2" charset="-78"/>
              </a:rPr>
              <a:t>       6000 سند</a:t>
            </a:r>
            <a:endParaRPr lang="fa-IR" sz="2800" dirty="0">
              <a:cs typeface="B Titr" panose="00000700000000000000" pitchFamily="2" charset="-78"/>
            </a:endParaRPr>
          </a:p>
        </p:txBody>
      </p:sp>
      <p:sp>
        <p:nvSpPr>
          <p:cNvPr id="8" name="Oval 7"/>
          <p:cNvSpPr/>
          <p:nvPr/>
        </p:nvSpPr>
        <p:spPr>
          <a:xfrm>
            <a:off x="6747060" y="829872"/>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b="1" dirty="0" smtClean="0">
                <a:cs typeface="B Titr" panose="00000700000000000000" pitchFamily="2" charset="-78"/>
              </a:rPr>
              <a:t>تعداد روایات</a:t>
            </a:r>
            <a:endParaRPr lang="fa-IR" sz="2200" dirty="0">
              <a:cs typeface="B Titr" panose="00000700000000000000" pitchFamily="2" charset="-78"/>
            </a:endParaRPr>
          </a:p>
        </p:txBody>
      </p:sp>
      <p:sp>
        <p:nvSpPr>
          <p:cNvPr id="30" name="Left Arrow 29"/>
          <p:cNvSpPr/>
          <p:nvPr/>
        </p:nvSpPr>
        <p:spPr>
          <a:xfrm>
            <a:off x="3071802" y="1000108"/>
            <a:ext cx="59123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31" name="Rounded Rectangle 30"/>
          <p:cNvSpPr/>
          <p:nvPr/>
        </p:nvSpPr>
        <p:spPr>
          <a:xfrm>
            <a:off x="0" y="928670"/>
            <a:ext cx="307180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معجم احادیث الامام المهدی</a:t>
            </a:r>
            <a:r>
              <a:rPr lang="fa-IR" sz="2400" dirty="0" smtClean="0">
                <a:cs typeface="B Titr" panose="00000700000000000000" pitchFamily="2" charset="-78"/>
              </a:rPr>
              <a:t> 1941</a:t>
            </a:r>
            <a:endParaRPr lang="fa-IR" sz="2800" dirty="0">
              <a:cs typeface="B Titr" panose="00000700000000000000" pitchFamily="2" charset="-78"/>
            </a:endParaRPr>
          </a:p>
        </p:txBody>
      </p:sp>
      <p:sp>
        <p:nvSpPr>
          <p:cNvPr id="37" name="10-Point Star 36"/>
          <p:cNvSpPr/>
          <p:nvPr/>
        </p:nvSpPr>
        <p:spPr>
          <a:xfrm>
            <a:off x="8404428" y="1774223"/>
            <a:ext cx="485772" cy="545850"/>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46" name="Left Arrow 45"/>
          <p:cNvSpPr/>
          <p:nvPr/>
        </p:nvSpPr>
        <p:spPr>
          <a:xfrm>
            <a:off x="5716948" y="1779662"/>
            <a:ext cx="978408" cy="540411"/>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47" name="Rounded Rectangle 46"/>
          <p:cNvSpPr/>
          <p:nvPr/>
        </p:nvSpPr>
        <p:spPr>
          <a:xfrm>
            <a:off x="3675226" y="1692609"/>
            <a:ext cx="1914532" cy="722663"/>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100موضوع</a:t>
            </a:r>
            <a:endParaRPr lang="fa-IR" sz="2800" dirty="0">
              <a:cs typeface="B Titr" panose="00000700000000000000" pitchFamily="2" charset="-78"/>
            </a:endParaRPr>
          </a:p>
        </p:txBody>
      </p:sp>
      <p:sp>
        <p:nvSpPr>
          <p:cNvPr id="48" name="Oval 47"/>
          <p:cNvSpPr/>
          <p:nvPr/>
        </p:nvSpPr>
        <p:spPr>
          <a:xfrm>
            <a:off x="6747060" y="1687761"/>
            <a:ext cx="1571636" cy="733127"/>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dirty="0" smtClean="0">
                <a:cs typeface="B Titr" panose="00000700000000000000" pitchFamily="2" charset="-78"/>
              </a:rPr>
              <a:t>موضوع  روایات</a:t>
            </a:r>
            <a:endParaRPr lang="fa-IR" dirty="0">
              <a:cs typeface="B Titr" panose="00000700000000000000" pitchFamily="2" charset="-78"/>
            </a:endParaRPr>
          </a:p>
        </p:txBody>
      </p:sp>
      <p:sp>
        <p:nvSpPr>
          <p:cNvPr id="49" name="10-Point Star 48"/>
          <p:cNvSpPr/>
          <p:nvPr/>
        </p:nvSpPr>
        <p:spPr>
          <a:xfrm>
            <a:off x="8404428" y="2597138"/>
            <a:ext cx="485772" cy="615837"/>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000" dirty="0" smtClean="0">
                <a:cs typeface="B Titr" panose="00000700000000000000" pitchFamily="2" charset="-78"/>
              </a:rPr>
              <a:t>3</a:t>
            </a:r>
            <a:endParaRPr lang="fa-IR" sz="2000" dirty="0">
              <a:cs typeface="B Titr" panose="00000700000000000000" pitchFamily="2" charset="-78"/>
            </a:endParaRPr>
          </a:p>
        </p:txBody>
      </p:sp>
      <p:sp>
        <p:nvSpPr>
          <p:cNvPr id="50" name="Left Arrow 49"/>
          <p:cNvSpPr/>
          <p:nvPr/>
        </p:nvSpPr>
        <p:spPr>
          <a:xfrm>
            <a:off x="5716948" y="2633553"/>
            <a:ext cx="978408" cy="57942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2000">
              <a:cs typeface="B Titr" panose="00000700000000000000" pitchFamily="2" charset="-78"/>
            </a:endParaRPr>
          </a:p>
        </p:txBody>
      </p:sp>
      <p:sp>
        <p:nvSpPr>
          <p:cNvPr id="51" name="Rounded Rectangle 50"/>
          <p:cNvSpPr/>
          <p:nvPr/>
        </p:nvSpPr>
        <p:spPr>
          <a:xfrm>
            <a:off x="3675226" y="2585550"/>
            <a:ext cx="1914532"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7 دسته</a:t>
            </a:r>
            <a:endParaRPr lang="fa-IR" sz="3600" dirty="0">
              <a:cs typeface="B Titr" panose="00000700000000000000" pitchFamily="2" charset="-78"/>
            </a:endParaRPr>
          </a:p>
        </p:txBody>
      </p:sp>
      <p:sp>
        <p:nvSpPr>
          <p:cNvPr id="52" name="Oval 51"/>
          <p:cNvSpPr/>
          <p:nvPr/>
        </p:nvSpPr>
        <p:spPr>
          <a:xfrm>
            <a:off x="6747060" y="2512332"/>
            <a:ext cx="1571636" cy="76151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دسته بندی </a:t>
            </a:r>
            <a:endParaRPr lang="fa-IR" sz="2000" dirty="0">
              <a:cs typeface="B Titr" panose="00000700000000000000" pitchFamily="2" charset="-78"/>
            </a:endParaRPr>
          </a:p>
        </p:txBody>
      </p:sp>
      <p:sp>
        <p:nvSpPr>
          <p:cNvPr id="53" name="10-Point Star 52"/>
          <p:cNvSpPr/>
          <p:nvPr/>
        </p:nvSpPr>
        <p:spPr>
          <a:xfrm>
            <a:off x="8379348" y="3389226"/>
            <a:ext cx="485772" cy="615837"/>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000" dirty="0" smtClean="0">
                <a:cs typeface="B Titr" panose="00000700000000000000" pitchFamily="2" charset="-78"/>
              </a:rPr>
              <a:t>4</a:t>
            </a:r>
            <a:endParaRPr lang="fa-IR" sz="2000" dirty="0">
              <a:cs typeface="B Titr" panose="00000700000000000000" pitchFamily="2" charset="-78"/>
            </a:endParaRPr>
          </a:p>
        </p:txBody>
      </p:sp>
      <p:sp>
        <p:nvSpPr>
          <p:cNvPr id="54" name="Left Arrow 53"/>
          <p:cNvSpPr/>
          <p:nvPr/>
        </p:nvSpPr>
        <p:spPr>
          <a:xfrm>
            <a:off x="5691868" y="3425641"/>
            <a:ext cx="978408" cy="57942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2000">
              <a:cs typeface="B Titr" panose="00000700000000000000" pitchFamily="2" charset="-78"/>
            </a:endParaRPr>
          </a:p>
        </p:txBody>
      </p:sp>
      <p:sp>
        <p:nvSpPr>
          <p:cNvPr id="55" name="Rounded Rectangle 54"/>
          <p:cNvSpPr/>
          <p:nvPr/>
        </p:nvSpPr>
        <p:spPr>
          <a:xfrm>
            <a:off x="3650146" y="3377638"/>
            <a:ext cx="1914532"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3 کتاب شیعه</a:t>
            </a:r>
            <a:endParaRPr lang="fa-IR" sz="2800" dirty="0">
              <a:cs typeface="B Titr" panose="00000700000000000000" pitchFamily="2" charset="-78"/>
            </a:endParaRPr>
          </a:p>
        </p:txBody>
      </p:sp>
      <p:sp>
        <p:nvSpPr>
          <p:cNvPr id="56" name="Oval 55"/>
          <p:cNvSpPr/>
          <p:nvPr/>
        </p:nvSpPr>
        <p:spPr>
          <a:xfrm>
            <a:off x="6721980" y="3304420"/>
            <a:ext cx="1571636" cy="76151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منابع اصلی</a:t>
            </a:r>
            <a:endParaRPr lang="fa-IR" sz="2000" dirty="0">
              <a:cs typeface="B Titr" panose="00000700000000000000" pitchFamily="2" charset="-78"/>
            </a:endParaRPr>
          </a:p>
        </p:txBody>
      </p:sp>
      <p:sp>
        <p:nvSpPr>
          <p:cNvPr id="57" name="10-Point Star 56"/>
          <p:cNvSpPr/>
          <p:nvPr/>
        </p:nvSpPr>
        <p:spPr>
          <a:xfrm>
            <a:off x="6836782" y="4215958"/>
            <a:ext cx="485772" cy="615837"/>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000" dirty="0" smtClean="0">
                <a:cs typeface="B Titr" panose="00000700000000000000" pitchFamily="2" charset="-78"/>
              </a:rPr>
              <a:t>1</a:t>
            </a:r>
            <a:endParaRPr lang="fa-IR" sz="2000" dirty="0">
              <a:cs typeface="B Titr" panose="00000700000000000000" pitchFamily="2" charset="-78"/>
            </a:endParaRPr>
          </a:p>
        </p:txBody>
      </p:sp>
      <p:sp>
        <p:nvSpPr>
          <p:cNvPr id="58" name="Rounded Rectangle 57"/>
          <p:cNvSpPr/>
          <p:nvPr/>
        </p:nvSpPr>
        <p:spPr>
          <a:xfrm>
            <a:off x="2786050" y="4073152"/>
            <a:ext cx="1914532"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قدیمی ترین</a:t>
            </a:r>
            <a:endParaRPr lang="fa-IR" sz="2800" dirty="0">
              <a:cs typeface="B Titr" panose="00000700000000000000" pitchFamily="2" charset="-78"/>
            </a:endParaRPr>
          </a:p>
        </p:txBody>
      </p:sp>
      <p:sp>
        <p:nvSpPr>
          <p:cNvPr id="59" name="Oval 58"/>
          <p:cNvSpPr/>
          <p:nvPr/>
        </p:nvSpPr>
        <p:spPr>
          <a:xfrm>
            <a:off x="4730266" y="4071942"/>
            <a:ext cx="2106516" cy="76151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غیبت </a:t>
            </a:r>
            <a:r>
              <a:rPr lang="fa-IR" sz="2000" b="1" dirty="0" err="1" smtClean="0">
                <a:cs typeface="B Titr" panose="00000700000000000000" pitchFamily="2" charset="-78"/>
              </a:rPr>
              <a:t>نعمانی</a:t>
            </a:r>
            <a:endParaRPr lang="fa-IR" sz="2000" dirty="0">
              <a:cs typeface="B Titr" panose="00000700000000000000" pitchFamily="2" charset="-78"/>
            </a:endParaRPr>
          </a:p>
        </p:txBody>
      </p:sp>
      <p:sp>
        <p:nvSpPr>
          <p:cNvPr id="60" name="10-Point Star 59"/>
          <p:cNvSpPr/>
          <p:nvPr/>
        </p:nvSpPr>
        <p:spPr>
          <a:xfrm>
            <a:off x="6836782" y="4966611"/>
            <a:ext cx="485772" cy="615837"/>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000" dirty="0" smtClean="0">
                <a:cs typeface="B Titr" panose="00000700000000000000" pitchFamily="2" charset="-78"/>
              </a:rPr>
              <a:t>2</a:t>
            </a:r>
            <a:endParaRPr lang="fa-IR" sz="2000" dirty="0">
              <a:cs typeface="B Titr" panose="00000700000000000000" pitchFamily="2" charset="-78"/>
            </a:endParaRPr>
          </a:p>
        </p:txBody>
      </p:sp>
      <p:sp>
        <p:nvSpPr>
          <p:cNvPr id="61" name="Rounded Rectangle 60"/>
          <p:cNvSpPr/>
          <p:nvPr/>
        </p:nvSpPr>
        <p:spPr>
          <a:xfrm>
            <a:off x="2786050" y="4823805"/>
            <a:ext cx="1914532"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به دستور امام </a:t>
            </a:r>
            <a:endParaRPr lang="fa-IR" sz="2400" dirty="0">
              <a:cs typeface="B Titr" panose="00000700000000000000" pitchFamily="2" charset="-78"/>
            </a:endParaRPr>
          </a:p>
        </p:txBody>
      </p:sp>
      <p:sp>
        <p:nvSpPr>
          <p:cNvPr id="62" name="Oval 61"/>
          <p:cNvSpPr/>
          <p:nvPr/>
        </p:nvSpPr>
        <p:spPr>
          <a:xfrm>
            <a:off x="4730266" y="4822595"/>
            <a:ext cx="2106516" cy="76151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کمال </a:t>
            </a:r>
            <a:r>
              <a:rPr lang="fa-IR" sz="2000" dirty="0" err="1" smtClean="0">
                <a:cs typeface="B Titr" panose="00000700000000000000" pitchFamily="2" charset="-78"/>
              </a:rPr>
              <a:t>الدین</a:t>
            </a:r>
            <a:r>
              <a:rPr lang="fa-IR" sz="2000" dirty="0" smtClean="0">
                <a:cs typeface="B Titr" panose="00000700000000000000" pitchFamily="2" charset="-78"/>
              </a:rPr>
              <a:t> </a:t>
            </a:r>
            <a:r>
              <a:rPr lang="fa-IR" sz="2000" dirty="0" err="1" smtClean="0">
                <a:cs typeface="B Titr" panose="00000700000000000000" pitchFamily="2" charset="-78"/>
              </a:rPr>
              <a:t>صدوق</a:t>
            </a:r>
            <a:endParaRPr lang="fa-IR" sz="2000" dirty="0">
              <a:cs typeface="B Titr" panose="00000700000000000000" pitchFamily="2" charset="-78"/>
            </a:endParaRPr>
          </a:p>
        </p:txBody>
      </p:sp>
      <p:sp>
        <p:nvSpPr>
          <p:cNvPr id="63" name="10-Point Star 62"/>
          <p:cNvSpPr/>
          <p:nvPr/>
        </p:nvSpPr>
        <p:spPr>
          <a:xfrm>
            <a:off x="6836782" y="5728126"/>
            <a:ext cx="485772" cy="615837"/>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000" dirty="0">
                <a:cs typeface="B Titr" panose="00000700000000000000" pitchFamily="2" charset="-78"/>
              </a:rPr>
              <a:t>3</a:t>
            </a:r>
          </a:p>
        </p:txBody>
      </p:sp>
      <p:sp>
        <p:nvSpPr>
          <p:cNvPr id="64" name="Rounded Rectangle 63"/>
          <p:cNvSpPr/>
          <p:nvPr/>
        </p:nvSpPr>
        <p:spPr>
          <a:xfrm>
            <a:off x="2786050" y="5585320"/>
            <a:ext cx="1914532"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معتبرترین</a:t>
            </a:r>
            <a:endParaRPr lang="fa-IR" sz="2800" dirty="0">
              <a:cs typeface="B Titr" panose="00000700000000000000" pitchFamily="2" charset="-78"/>
            </a:endParaRPr>
          </a:p>
        </p:txBody>
      </p:sp>
      <p:sp>
        <p:nvSpPr>
          <p:cNvPr id="65" name="Oval 64"/>
          <p:cNvSpPr/>
          <p:nvPr/>
        </p:nvSpPr>
        <p:spPr>
          <a:xfrm>
            <a:off x="4730266" y="5584110"/>
            <a:ext cx="2106516" cy="761515"/>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غیبت شیخ طوسی</a:t>
            </a:r>
            <a:endParaRPr lang="fa-IR" sz="2000" dirty="0">
              <a:cs typeface="B Titr" panose="00000700000000000000" pitchFamily="2" charset="-78"/>
            </a:endParaRPr>
          </a:p>
        </p:txBody>
      </p:sp>
      <p:sp>
        <p:nvSpPr>
          <p:cNvPr id="66" name="Left Arrow 65"/>
          <p:cNvSpPr/>
          <p:nvPr/>
        </p:nvSpPr>
        <p:spPr>
          <a:xfrm>
            <a:off x="2450584" y="3929066"/>
            <a:ext cx="478342" cy="242889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2000">
              <a:cs typeface="B Titr" panose="00000700000000000000" pitchFamily="2" charset="-78"/>
            </a:endParaRPr>
          </a:p>
        </p:txBody>
      </p:sp>
      <p:sp>
        <p:nvSpPr>
          <p:cNvPr id="68" name="Rounded Rectangle 67"/>
          <p:cNvSpPr/>
          <p:nvPr/>
        </p:nvSpPr>
        <p:spPr>
          <a:xfrm>
            <a:off x="0" y="4071942"/>
            <a:ext cx="2428860"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بحار الانوار</a:t>
            </a:r>
            <a:endParaRPr lang="fa-IR" sz="2800" dirty="0">
              <a:cs typeface="B Titr" panose="00000700000000000000" pitchFamily="2" charset="-78"/>
            </a:endParaRPr>
          </a:p>
        </p:txBody>
      </p:sp>
      <p:sp>
        <p:nvSpPr>
          <p:cNvPr id="69" name="Rounded Rectangle 68"/>
          <p:cNvSpPr/>
          <p:nvPr/>
        </p:nvSpPr>
        <p:spPr>
          <a:xfrm>
            <a:off x="0" y="4822595"/>
            <a:ext cx="2428860"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منتخب الاثر</a:t>
            </a:r>
            <a:endParaRPr lang="fa-IR" sz="2800" dirty="0">
              <a:cs typeface="B Titr" panose="00000700000000000000" pitchFamily="2" charset="-78"/>
            </a:endParaRPr>
          </a:p>
        </p:txBody>
      </p:sp>
      <p:sp>
        <p:nvSpPr>
          <p:cNvPr id="70" name="Rounded Rectangle 69"/>
          <p:cNvSpPr/>
          <p:nvPr/>
        </p:nvSpPr>
        <p:spPr>
          <a:xfrm>
            <a:off x="0" y="5584110"/>
            <a:ext cx="2428860" cy="69943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معجم احادیث الامام المهدی</a:t>
            </a:r>
            <a:endParaRPr lang="fa-IR" sz="2400" dirty="0">
              <a:cs typeface="B Titr" panose="00000700000000000000" pitchFamily="2" charset="-78"/>
            </a:endParaRPr>
          </a:p>
        </p:txBody>
      </p:sp>
    </p:spTree>
    <p:extLst>
      <p:ext uri="{BB962C8B-B14F-4D97-AF65-F5344CB8AC3E}">
        <p14:creationId xmlns:p14="http://schemas.microsoft.com/office/powerpoint/2010/main" val="126403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Scale>
                                      <p:cBhvr>
                                        <p:cTn id="25"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
                                        </p:tgtEl>
                                        <p:attrNameLst>
                                          <p:attrName>ppt_x</p:attrName>
                                          <p:attrName>ppt_y</p:attrName>
                                        </p:attrNameLst>
                                      </p:cBhvr>
                                    </p:animMotion>
                                    <p:animEffect transition="in" filter="fade">
                                      <p:cBhvr>
                                        <p:cTn id="27" dur="1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 calcmode="lin" valueType="num">
                                      <p:cBhvr>
                                        <p:cTn id="34" dur="500" fill="hold"/>
                                        <p:tgtEl>
                                          <p:spTgt spid="5"/>
                                        </p:tgtEl>
                                        <p:attrNameLst>
                                          <p:attrName>style.rotation</p:attrName>
                                        </p:attrNameLst>
                                      </p:cBhvr>
                                      <p:tavLst>
                                        <p:tav tm="0">
                                          <p:val>
                                            <p:fltVal val="360"/>
                                          </p:val>
                                        </p:tav>
                                        <p:tav tm="100000">
                                          <p:val>
                                            <p:fltVal val="0"/>
                                          </p:val>
                                        </p:tav>
                                      </p:tavLst>
                                    </p:anim>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8"/>
                                        </p:tgtEl>
                                        <p:attrNameLst>
                                          <p:attrName>style.visibility</p:attrName>
                                        </p:attrNameLst>
                                      </p:cBhvr>
                                      <p:to>
                                        <p:strVal val="visible"/>
                                      </p:to>
                                    </p:set>
                                    <p:anim calcmode="lin" valueType="num">
                                      <p:cBhvr>
                                        <p:cTn id="40" dur="1000" fill="hold"/>
                                        <p:tgtEl>
                                          <p:spTgt spid="8"/>
                                        </p:tgtEl>
                                        <p:attrNameLst>
                                          <p:attrName>ppt_w</p:attrName>
                                        </p:attrNameLst>
                                      </p:cBhvr>
                                      <p:tavLst>
                                        <p:tav tm="0">
                                          <p:val>
                                            <p:fltVal val="0"/>
                                          </p:val>
                                        </p:tav>
                                        <p:tav tm="100000">
                                          <p:val>
                                            <p:strVal val="#ppt_w"/>
                                          </p:val>
                                        </p:tav>
                                      </p:tavLst>
                                    </p:anim>
                                    <p:anim calcmode="lin" valueType="num">
                                      <p:cBhvr>
                                        <p:cTn id="41" dur="1000" fill="hold"/>
                                        <p:tgtEl>
                                          <p:spTgt spid="8"/>
                                        </p:tgtEl>
                                        <p:attrNameLst>
                                          <p:attrName>ppt_h</p:attrName>
                                        </p:attrNameLst>
                                      </p:cBhvr>
                                      <p:tavLst>
                                        <p:tav tm="0">
                                          <p:val>
                                            <p:fltVal val="0"/>
                                          </p:val>
                                        </p:tav>
                                        <p:tav tm="100000">
                                          <p:val>
                                            <p:strVal val="#ppt_h"/>
                                          </p:val>
                                        </p:tav>
                                      </p:tavLst>
                                    </p:anim>
                                    <p:anim calcmode="lin" valueType="num">
                                      <p:cBhvr>
                                        <p:cTn id="42" dur="1000" fill="hold"/>
                                        <p:tgtEl>
                                          <p:spTgt spid="8"/>
                                        </p:tgtEl>
                                        <p:attrNameLst>
                                          <p:attrName>style.rotation</p:attrName>
                                        </p:attrNameLst>
                                      </p:cBhvr>
                                      <p:tavLst>
                                        <p:tav tm="0">
                                          <p:val>
                                            <p:fltVal val="90"/>
                                          </p:val>
                                        </p:tav>
                                        <p:tav tm="100000">
                                          <p:val>
                                            <p:fltVal val="0"/>
                                          </p:val>
                                        </p:tav>
                                      </p:tavLst>
                                    </p:anim>
                                    <p:animEffect transition="in" filter="fade">
                                      <p:cBhvr>
                                        <p:cTn id="43" dur="1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80">
                                          <p:stCondLst>
                                            <p:cond delay="0"/>
                                          </p:stCondLst>
                                        </p:cTn>
                                        <p:tgtEl>
                                          <p:spTgt spid="7"/>
                                        </p:tgtEl>
                                      </p:cBhvr>
                                    </p:animEffect>
                                    <p:anim calcmode="lin" valueType="num">
                                      <p:cBhvr>
                                        <p:cTn id="5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2" dur="26">
                                          <p:stCondLst>
                                            <p:cond delay="650"/>
                                          </p:stCondLst>
                                        </p:cTn>
                                        <p:tgtEl>
                                          <p:spTgt spid="7"/>
                                        </p:tgtEl>
                                      </p:cBhvr>
                                      <p:to x="100000" y="60000"/>
                                    </p:animScale>
                                    <p:animScale>
                                      <p:cBhvr>
                                        <p:cTn id="63" dur="166" decel="50000">
                                          <p:stCondLst>
                                            <p:cond delay="676"/>
                                          </p:stCondLst>
                                        </p:cTn>
                                        <p:tgtEl>
                                          <p:spTgt spid="7"/>
                                        </p:tgtEl>
                                      </p:cBhvr>
                                      <p:to x="100000" y="100000"/>
                                    </p:animScale>
                                    <p:animScale>
                                      <p:cBhvr>
                                        <p:cTn id="64" dur="26">
                                          <p:stCondLst>
                                            <p:cond delay="1312"/>
                                          </p:stCondLst>
                                        </p:cTn>
                                        <p:tgtEl>
                                          <p:spTgt spid="7"/>
                                        </p:tgtEl>
                                      </p:cBhvr>
                                      <p:to x="100000" y="80000"/>
                                    </p:animScale>
                                    <p:animScale>
                                      <p:cBhvr>
                                        <p:cTn id="65" dur="166" decel="50000">
                                          <p:stCondLst>
                                            <p:cond delay="1338"/>
                                          </p:stCondLst>
                                        </p:cTn>
                                        <p:tgtEl>
                                          <p:spTgt spid="7"/>
                                        </p:tgtEl>
                                      </p:cBhvr>
                                      <p:to x="100000" y="100000"/>
                                    </p:animScale>
                                    <p:animScale>
                                      <p:cBhvr>
                                        <p:cTn id="66" dur="26">
                                          <p:stCondLst>
                                            <p:cond delay="1642"/>
                                          </p:stCondLst>
                                        </p:cTn>
                                        <p:tgtEl>
                                          <p:spTgt spid="7"/>
                                        </p:tgtEl>
                                      </p:cBhvr>
                                      <p:to x="100000" y="90000"/>
                                    </p:animScale>
                                    <p:animScale>
                                      <p:cBhvr>
                                        <p:cTn id="67" dur="166" decel="50000">
                                          <p:stCondLst>
                                            <p:cond delay="1668"/>
                                          </p:stCondLst>
                                        </p:cTn>
                                        <p:tgtEl>
                                          <p:spTgt spid="7"/>
                                        </p:tgtEl>
                                      </p:cBhvr>
                                      <p:to x="100000" y="100000"/>
                                    </p:animScale>
                                    <p:animScale>
                                      <p:cBhvr>
                                        <p:cTn id="68" dur="26">
                                          <p:stCondLst>
                                            <p:cond delay="1808"/>
                                          </p:stCondLst>
                                        </p:cTn>
                                        <p:tgtEl>
                                          <p:spTgt spid="7"/>
                                        </p:tgtEl>
                                      </p:cBhvr>
                                      <p:to x="100000" y="95000"/>
                                    </p:animScale>
                                    <p:animScale>
                                      <p:cBhvr>
                                        <p:cTn id="69" dur="166" decel="50000">
                                          <p:stCondLst>
                                            <p:cond delay="1834"/>
                                          </p:stCondLst>
                                        </p:cTn>
                                        <p:tgtEl>
                                          <p:spTgt spid="7"/>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39" presetClass="entr" presetSubtype="0" accel="100000"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ppt_h</p:attrName>
                                        </p:attrNameLst>
                                      </p:cBhvr>
                                      <p:tavLst>
                                        <p:tav tm="0">
                                          <p:val>
                                            <p:strVal val="#ppt_h/20"/>
                                          </p:val>
                                        </p:tav>
                                        <p:tav tm="50000">
                                          <p:val>
                                            <p:strVal val="#ppt_h/20"/>
                                          </p:val>
                                        </p:tav>
                                        <p:tav tm="100000">
                                          <p:val>
                                            <p:strVal val="#ppt_h"/>
                                          </p:val>
                                        </p:tav>
                                      </p:tavLst>
                                    </p:anim>
                                    <p:anim calcmode="lin" valueType="num">
                                      <p:cBhvr>
                                        <p:cTn id="75" dur="500" fill="hold"/>
                                        <p:tgtEl>
                                          <p:spTgt spid="30"/>
                                        </p:tgtEl>
                                        <p:attrNameLst>
                                          <p:attrName>ppt_w</p:attrName>
                                        </p:attrNameLst>
                                      </p:cBhvr>
                                      <p:tavLst>
                                        <p:tav tm="0">
                                          <p:val>
                                            <p:strVal val="#ppt_w+.3"/>
                                          </p:val>
                                        </p:tav>
                                        <p:tav tm="50000">
                                          <p:val>
                                            <p:strVal val="#ppt_w+.3"/>
                                          </p:val>
                                        </p:tav>
                                        <p:tav tm="100000">
                                          <p:val>
                                            <p:strVal val="#ppt_w"/>
                                          </p:val>
                                        </p:tav>
                                      </p:tavLst>
                                    </p:anim>
                                    <p:anim calcmode="lin" valueType="num">
                                      <p:cBhvr>
                                        <p:cTn id="76" dur="500" fill="hold"/>
                                        <p:tgtEl>
                                          <p:spTgt spid="30"/>
                                        </p:tgtEl>
                                        <p:attrNameLst>
                                          <p:attrName>ppt_x</p:attrName>
                                        </p:attrNameLst>
                                      </p:cBhvr>
                                      <p:tavLst>
                                        <p:tav tm="0">
                                          <p:val>
                                            <p:strVal val="#ppt_x-.3"/>
                                          </p:val>
                                        </p:tav>
                                        <p:tav tm="50000">
                                          <p:val>
                                            <p:strVal val="#ppt_x"/>
                                          </p:val>
                                        </p:tav>
                                        <p:tav tm="100000">
                                          <p:val>
                                            <p:strVal val="#ppt_x"/>
                                          </p:val>
                                        </p:tav>
                                      </p:tavLst>
                                    </p:anim>
                                    <p:anim calcmode="lin" valueType="num">
                                      <p:cBhvr>
                                        <p:cTn id="77"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down)">
                                      <p:cBhvr>
                                        <p:cTn id="82" dur="580">
                                          <p:stCondLst>
                                            <p:cond delay="0"/>
                                          </p:stCondLst>
                                        </p:cTn>
                                        <p:tgtEl>
                                          <p:spTgt spid="31"/>
                                        </p:tgtEl>
                                      </p:cBhvr>
                                    </p:animEffect>
                                    <p:anim calcmode="lin" valueType="num">
                                      <p:cBhvr>
                                        <p:cTn id="83"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88" dur="26">
                                          <p:stCondLst>
                                            <p:cond delay="650"/>
                                          </p:stCondLst>
                                        </p:cTn>
                                        <p:tgtEl>
                                          <p:spTgt spid="31"/>
                                        </p:tgtEl>
                                      </p:cBhvr>
                                      <p:to x="100000" y="60000"/>
                                    </p:animScale>
                                    <p:animScale>
                                      <p:cBhvr>
                                        <p:cTn id="89" dur="166" decel="50000">
                                          <p:stCondLst>
                                            <p:cond delay="676"/>
                                          </p:stCondLst>
                                        </p:cTn>
                                        <p:tgtEl>
                                          <p:spTgt spid="31"/>
                                        </p:tgtEl>
                                      </p:cBhvr>
                                      <p:to x="100000" y="100000"/>
                                    </p:animScale>
                                    <p:animScale>
                                      <p:cBhvr>
                                        <p:cTn id="90" dur="26">
                                          <p:stCondLst>
                                            <p:cond delay="1312"/>
                                          </p:stCondLst>
                                        </p:cTn>
                                        <p:tgtEl>
                                          <p:spTgt spid="31"/>
                                        </p:tgtEl>
                                      </p:cBhvr>
                                      <p:to x="100000" y="80000"/>
                                    </p:animScale>
                                    <p:animScale>
                                      <p:cBhvr>
                                        <p:cTn id="91" dur="166" decel="50000">
                                          <p:stCondLst>
                                            <p:cond delay="1338"/>
                                          </p:stCondLst>
                                        </p:cTn>
                                        <p:tgtEl>
                                          <p:spTgt spid="31"/>
                                        </p:tgtEl>
                                      </p:cBhvr>
                                      <p:to x="100000" y="100000"/>
                                    </p:animScale>
                                    <p:animScale>
                                      <p:cBhvr>
                                        <p:cTn id="92" dur="26">
                                          <p:stCondLst>
                                            <p:cond delay="1642"/>
                                          </p:stCondLst>
                                        </p:cTn>
                                        <p:tgtEl>
                                          <p:spTgt spid="31"/>
                                        </p:tgtEl>
                                      </p:cBhvr>
                                      <p:to x="100000" y="90000"/>
                                    </p:animScale>
                                    <p:animScale>
                                      <p:cBhvr>
                                        <p:cTn id="93" dur="166" decel="50000">
                                          <p:stCondLst>
                                            <p:cond delay="1668"/>
                                          </p:stCondLst>
                                        </p:cTn>
                                        <p:tgtEl>
                                          <p:spTgt spid="31"/>
                                        </p:tgtEl>
                                      </p:cBhvr>
                                      <p:to x="100000" y="100000"/>
                                    </p:animScale>
                                    <p:animScale>
                                      <p:cBhvr>
                                        <p:cTn id="94" dur="26">
                                          <p:stCondLst>
                                            <p:cond delay="1808"/>
                                          </p:stCondLst>
                                        </p:cTn>
                                        <p:tgtEl>
                                          <p:spTgt spid="31"/>
                                        </p:tgtEl>
                                      </p:cBhvr>
                                      <p:to x="100000" y="95000"/>
                                    </p:animScale>
                                    <p:animScale>
                                      <p:cBhvr>
                                        <p:cTn id="95" dur="166" decel="50000">
                                          <p:stCondLst>
                                            <p:cond delay="1834"/>
                                          </p:stCondLst>
                                        </p:cTn>
                                        <p:tgtEl>
                                          <p:spTgt spid="31"/>
                                        </p:tgtEl>
                                      </p:cBhvr>
                                      <p:to x="100000" y="100000"/>
                                    </p:animScale>
                                  </p:childTnLst>
                                </p:cTn>
                              </p:par>
                            </p:childTnLst>
                          </p:cTn>
                        </p:par>
                      </p:childTnLst>
                    </p:cTn>
                  </p:par>
                  <p:par>
                    <p:cTn id="96" fill="hold">
                      <p:stCondLst>
                        <p:cond delay="indefinite"/>
                      </p:stCondLst>
                      <p:childTnLst>
                        <p:par>
                          <p:cTn id="97" fill="hold">
                            <p:stCondLst>
                              <p:cond delay="0"/>
                            </p:stCondLst>
                            <p:childTnLst>
                              <p:par>
                                <p:cTn id="98" presetID="3" presetClass="exit" presetSubtype="10" fill="hold" grpId="1" nodeType="clickEffect">
                                  <p:stCondLst>
                                    <p:cond delay="0"/>
                                  </p:stCondLst>
                                  <p:childTnLst>
                                    <p:animEffect transition="out" filter="blinds(horizontal)">
                                      <p:cBhvr>
                                        <p:cTn id="99" dur="500"/>
                                        <p:tgtEl>
                                          <p:spTgt spid="30"/>
                                        </p:tgtEl>
                                      </p:cBhvr>
                                    </p:animEffect>
                                    <p:set>
                                      <p:cBhvr>
                                        <p:cTn id="100" dur="1" fill="hold">
                                          <p:stCondLst>
                                            <p:cond delay="499"/>
                                          </p:stCondLst>
                                        </p:cTn>
                                        <p:tgtEl>
                                          <p:spTgt spid="30"/>
                                        </p:tgtEl>
                                        <p:attrNameLst>
                                          <p:attrName>style.visibility</p:attrName>
                                        </p:attrNameLst>
                                      </p:cBhvr>
                                      <p:to>
                                        <p:strVal val="hidden"/>
                                      </p:to>
                                    </p:set>
                                  </p:childTnLst>
                                </p:cTn>
                              </p:par>
                              <p:par>
                                <p:cTn id="101" presetID="3" presetClass="exit" presetSubtype="10" fill="hold" grpId="1" nodeType="withEffect">
                                  <p:stCondLst>
                                    <p:cond delay="0"/>
                                  </p:stCondLst>
                                  <p:childTnLst>
                                    <p:animEffect transition="out" filter="blinds(horizontal)">
                                      <p:cBhvr>
                                        <p:cTn id="102" dur="500"/>
                                        <p:tgtEl>
                                          <p:spTgt spid="31"/>
                                        </p:tgtEl>
                                      </p:cBhvr>
                                    </p:animEffect>
                                    <p:set>
                                      <p:cBhvr>
                                        <p:cTn id="103" dur="1" fill="hold">
                                          <p:stCondLst>
                                            <p:cond delay="499"/>
                                          </p:stCondLst>
                                        </p:cTn>
                                        <p:tgtEl>
                                          <p:spTgt spid="31"/>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49" presetClass="entr" presetSubtype="0" decel="100000" fill="hold" grpId="0" nodeType="clickEffect">
                                  <p:stCondLst>
                                    <p:cond delay="0"/>
                                  </p:stCondLst>
                                  <p:childTnLst>
                                    <p:set>
                                      <p:cBhvr>
                                        <p:cTn id="107" dur="1" fill="hold">
                                          <p:stCondLst>
                                            <p:cond delay="0"/>
                                          </p:stCondLst>
                                        </p:cTn>
                                        <p:tgtEl>
                                          <p:spTgt spid="37"/>
                                        </p:tgtEl>
                                        <p:attrNameLst>
                                          <p:attrName>style.visibility</p:attrName>
                                        </p:attrNameLst>
                                      </p:cBhvr>
                                      <p:to>
                                        <p:strVal val="visible"/>
                                      </p:to>
                                    </p:set>
                                    <p:anim calcmode="lin" valueType="num">
                                      <p:cBhvr>
                                        <p:cTn id="108" dur="500" fill="hold"/>
                                        <p:tgtEl>
                                          <p:spTgt spid="37"/>
                                        </p:tgtEl>
                                        <p:attrNameLst>
                                          <p:attrName>ppt_w</p:attrName>
                                        </p:attrNameLst>
                                      </p:cBhvr>
                                      <p:tavLst>
                                        <p:tav tm="0">
                                          <p:val>
                                            <p:fltVal val="0"/>
                                          </p:val>
                                        </p:tav>
                                        <p:tav tm="100000">
                                          <p:val>
                                            <p:strVal val="#ppt_w"/>
                                          </p:val>
                                        </p:tav>
                                      </p:tavLst>
                                    </p:anim>
                                    <p:anim calcmode="lin" valueType="num">
                                      <p:cBhvr>
                                        <p:cTn id="109" dur="500" fill="hold"/>
                                        <p:tgtEl>
                                          <p:spTgt spid="37"/>
                                        </p:tgtEl>
                                        <p:attrNameLst>
                                          <p:attrName>ppt_h</p:attrName>
                                        </p:attrNameLst>
                                      </p:cBhvr>
                                      <p:tavLst>
                                        <p:tav tm="0">
                                          <p:val>
                                            <p:fltVal val="0"/>
                                          </p:val>
                                        </p:tav>
                                        <p:tav tm="100000">
                                          <p:val>
                                            <p:strVal val="#ppt_h"/>
                                          </p:val>
                                        </p:tav>
                                      </p:tavLst>
                                    </p:anim>
                                    <p:anim calcmode="lin" valueType="num">
                                      <p:cBhvr>
                                        <p:cTn id="110" dur="500" fill="hold"/>
                                        <p:tgtEl>
                                          <p:spTgt spid="37"/>
                                        </p:tgtEl>
                                        <p:attrNameLst>
                                          <p:attrName>style.rotation</p:attrName>
                                        </p:attrNameLst>
                                      </p:cBhvr>
                                      <p:tavLst>
                                        <p:tav tm="0">
                                          <p:val>
                                            <p:fltVal val="360"/>
                                          </p:val>
                                        </p:tav>
                                        <p:tav tm="100000">
                                          <p:val>
                                            <p:fltVal val="0"/>
                                          </p:val>
                                        </p:tav>
                                      </p:tavLst>
                                    </p:anim>
                                    <p:animEffect transition="in" filter="fade">
                                      <p:cBhvr>
                                        <p:cTn id="111" dur="500"/>
                                        <p:tgtEl>
                                          <p:spTgt spid="37"/>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iterate type="lt">
                                    <p:tmPct val="5000"/>
                                  </p:iterate>
                                  <p:childTnLst>
                                    <p:set>
                                      <p:cBhvr>
                                        <p:cTn id="115" dur="1" fill="hold">
                                          <p:stCondLst>
                                            <p:cond delay="0"/>
                                          </p:stCondLst>
                                        </p:cTn>
                                        <p:tgtEl>
                                          <p:spTgt spid="48"/>
                                        </p:tgtEl>
                                        <p:attrNameLst>
                                          <p:attrName>style.visibility</p:attrName>
                                        </p:attrNameLst>
                                      </p:cBhvr>
                                      <p:to>
                                        <p:strVal val="visible"/>
                                      </p:to>
                                    </p:set>
                                    <p:anim calcmode="lin" valueType="num">
                                      <p:cBhvr>
                                        <p:cTn id="116" dur="1000" fill="hold"/>
                                        <p:tgtEl>
                                          <p:spTgt spid="48"/>
                                        </p:tgtEl>
                                        <p:attrNameLst>
                                          <p:attrName>ppt_w</p:attrName>
                                        </p:attrNameLst>
                                      </p:cBhvr>
                                      <p:tavLst>
                                        <p:tav tm="0">
                                          <p:val>
                                            <p:fltVal val="0"/>
                                          </p:val>
                                        </p:tav>
                                        <p:tav tm="100000">
                                          <p:val>
                                            <p:strVal val="#ppt_w"/>
                                          </p:val>
                                        </p:tav>
                                      </p:tavLst>
                                    </p:anim>
                                    <p:anim calcmode="lin" valueType="num">
                                      <p:cBhvr>
                                        <p:cTn id="117" dur="1000" fill="hold"/>
                                        <p:tgtEl>
                                          <p:spTgt spid="48"/>
                                        </p:tgtEl>
                                        <p:attrNameLst>
                                          <p:attrName>ppt_h</p:attrName>
                                        </p:attrNameLst>
                                      </p:cBhvr>
                                      <p:tavLst>
                                        <p:tav tm="0">
                                          <p:val>
                                            <p:fltVal val="0"/>
                                          </p:val>
                                        </p:tav>
                                        <p:tav tm="100000">
                                          <p:val>
                                            <p:strVal val="#ppt_h"/>
                                          </p:val>
                                        </p:tav>
                                      </p:tavLst>
                                    </p:anim>
                                    <p:anim calcmode="lin" valueType="num">
                                      <p:cBhvr>
                                        <p:cTn id="118" dur="1000" fill="hold"/>
                                        <p:tgtEl>
                                          <p:spTgt spid="48"/>
                                        </p:tgtEl>
                                        <p:attrNameLst>
                                          <p:attrName>style.rotation</p:attrName>
                                        </p:attrNameLst>
                                      </p:cBhvr>
                                      <p:tavLst>
                                        <p:tav tm="0">
                                          <p:val>
                                            <p:fltVal val="90"/>
                                          </p:val>
                                        </p:tav>
                                        <p:tav tm="100000">
                                          <p:val>
                                            <p:fltVal val="0"/>
                                          </p:val>
                                        </p:tav>
                                      </p:tavLst>
                                    </p:anim>
                                    <p:animEffect transition="in" filter="fade">
                                      <p:cBhvr>
                                        <p:cTn id="119" dur="1000"/>
                                        <p:tgtEl>
                                          <p:spTgt spid="48"/>
                                        </p:tgtEl>
                                      </p:cBhvr>
                                    </p:animEffect>
                                  </p:childTnLst>
                                </p:cTn>
                              </p:par>
                            </p:childTnLst>
                          </p:cTn>
                        </p:par>
                      </p:childTnLst>
                    </p:cTn>
                  </p:par>
                  <p:par>
                    <p:cTn id="120" fill="hold">
                      <p:stCondLst>
                        <p:cond delay="indefinite"/>
                      </p:stCondLst>
                      <p:childTnLst>
                        <p:par>
                          <p:cTn id="121" fill="hold">
                            <p:stCondLst>
                              <p:cond delay="0"/>
                            </p:stCondLst>
                            <p:childTnLst>
                              <p:par>
                                <p:cTn id="122" presetID="39" presetClass="entr" presetSubtype="0" accel="100000" fill="hold" grpId="0" nodeType="clickEffect">
                                  <p:stCondLst>
                                    <p:cond delay="0"/>
                                  </p:stCondLst>
                                  <p:childTnLst>
                                    <p:set>
                                      <p:cBhvr>
                                        <p:cTn id="123" dur="1" fill="hold">
                                          <p:stCondLst>
                                            <p:cond delay="0"/>
                                          </p:stCondLst>
                                        </p:cTn>
                                        <p:tgtEl>
                                          <p:spTgt spid="46"/>
                                        </p:tgtEl>
                                        <p:attrNameLst>
                                          <p:attrName>style.visibility</p:attrName>
                                        </p:attrNameLst>
                                      </p:cBhvr>
                                      <p:to>
                                        <p:strVal val="visible"/>
                                      </p:to>
                                    </p:set>
                                    <p:anim calcmode="lin" valueType="num">
                                      <p:cBhvr>
                                        <p:cTn id="124" dur="500" fill="hold"/>
                                        <p:tgtEl>
                                          <p:spTgt spid="46"/>
                                        </p:tgtEl>
                                        <p:attrNameLst>
                                          <p:attrName>ppt_h</p:attrName>
                                        </p:attrNameLst>
                                      </p:cBhvr>
                                      <p:tavLst>
                                        <p:tav tm="0">
                                          <p:val>
                                            <p:strVal val="#ppt_h/20"/>
                                          </p:val>
                                        </p:tav>
                                        <p:tav tm="50000">
                                          <p:val>
                                            <p:strVal val="#ppt_h/20"/>
                                          </p:val>
                                        </p:tav>
                                        <p:tav tm="100000">
                                          <p:val>
                                            <p:strVal val="#ppt_h"/>
                                          </p:val>
                                        </p:tav>
                                      </p:tavLst>
                                    </p:anim>
                                    <p:anim calcmode="lin" valueType="num">
                                      <p:cBhvr>
                                        <p:cTn id="125" dur="500" fill="hold"/>
                                        <p:tgtEl>
                                          <p:spTgt spid="46"/>
                                        </p:tgtEl>
                                        <p:attrNameLst>
                                          <p:attrName>ppt_w</p:attrName>
                                        </p:attrNameLst>
                                      </p:cBhvr>
                                      <p:tavLst>
                                        <p:tav tm="0">
                                          <p:val>
                                            <p:strVal val="#ppt_w+.3"/>
                                          </p:val>
                                        </p:tav>
                                        <p:tav tm="50000">
                                          <p:val>
                                            <p:strVal val="#ppt_w+.3"/>
                                          </p:val>
                                        </p:tav>
                                        <p:tav tm="100000">
                                          <p:val>
                                            <p:strVal val="#ppt_w"/>
                                          </p:val>
                                        </p:tav>
                                      </p:tavLst>
                                    </p:anim>
                                    <p:anim calcmode="lin" valueType="num">
                                      <p:cBhvr>
                                        <p:cTn id="126" dur="500" fill="hold"/>
                                        <p:tgtEl>
                                          <p:spTgt spid="46"/>
                                        </p:tgtEl>
                                        <p:attrNameLst>
                                          <p:attrName>ppt_x</p:attrName>
                                        </p:attrNameLst>
                                      </p:cBhvr>
                                      <p:tavLst>
                                        <p:tav tm="0">
                                          <p:val>
                                            <p:strVal val="#ppt_x-.3"/>
                                          </p:val>
                                        </p:tav>
                                        <p:tav tm="50000">
                                          <p:val>
                                            <p:strVal val="#ppt_x"/>
                                          </p:val>
                                        </p:tav>
                                        <p:tav tm="100000">
                                          <p:val>
                                            <p:strVal val="#ppt_x"/>
                                          </p:val>
                                        </p:tav>
                                      </p:tavLst>
                                    </p:anim>
                                    <p:anim calcmode="lin" valueType="num">
                                      <p:cBhvr>
                                        <p:cTn id="127"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6" presetClass="entr" presetSubtype="0" fill="hold" grpId="0"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wipe(down)">
                                      <p:cBhvr>
                                        <p:cTn id="132" dur="580">
                                          <p:stCondLst>
                                            <p:cond delay="0"/>
                                          </p:stCondLst>
                                        </p:cTn>
                                        <p:tgtEl>
                                          <p:spTgt spid="47"/>
                                        </p:tgtEl>
                                      </p:cBhvr>
                                    </p:animEffect>
                                    <p:anim calcmode="lin" valueType="num">
                                      <p:cBhvr>
                                        <p:cTn id="133"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138" dur="26">
                                          <p:stCondLst>
                                            <p:cond delay="650"/>
                                          </p:stCondLst>
                                        </p:cTn>
                                        <p:tgtEl>
                                          <p:spTgt spid="47"/>
                                        </p:tgtEl>
                                      </p:cBhvr>
                                      <p:to x="100000" y="60000"/>
                                    </p:animScale>
                                    <p:animScale>
                                      <p:cBhvr>
                                        <p:cTn id="139" dur="166" decel="50000">
                                          <p:stCondLst>
                                            <p:cond delay="676"/>
                                          </p:stCondLst>
                                        </p:cTn>
                                        <p:tgtEl>
                                          <p:spTgt spid="47"/>
                                        </p:tgtEl>
                                      </p:cBhvr>
                                      <p:to x="100000" y="100000"/>
                                    </p:animScale>
                                    <p:animScale>
                                      <p:cBhvr>
                                        <p:cTn id="140" dur="26">
                                          <p:stCondLst>
                                            <p:cond delay="1312"/>
                                          </p:stCondLst>
                                        </p:cTn>
                                        <p:tgtEl>
                                          <p:spTgt spid="47"/>
                                        </p:tgtEl>
                                      </p:cBhvr>
                                      <p:to x="100000" y="80000"/>
                                    </p:animScale>
                                    <p:animScale>
                                      <p:cBhvr>
                                        <p:cTn id="141" dur="166" decel="50000">
                                          <p:stCondLst>
                                            <p:cond delay="1338"/>
                                          </p:stCondLst>
                                        </p:cTn>
                                        <p:tgtEl>
                                          <p:spTgt spid="47"/>
                                        </p:tgtEl>
                                      </p:cBhvr>
                                      <p:to x="100000" y="100000"/>
                                    </p:animScale>
                                    <p:animScale>
                                      <p:cBhvr>
                                        <p:cTn id="142" dur="26">
                                          <p:stCondLst>
                                            <p:cond delay="1642"/>
                                          </p:stCondLst>
                                        </p:cTn>
                                        <p:tgtEl>
                                          <p:spTgt spid="47"/>
                                        </p:tgtEl>
                                      </p:cBhvr>
                                      <p:to x="100000" y="90000"/>
                                    </p:animScale>
                                    <p:animScale>
                                      <p:cBhvr>
                                        <p:cTn id="143" dur="166" decel="50000">
                                          <p:stCondLst>
                                            <p:cond delay="1668"/>
                                          </p:stCondLst>
                                        </p:cTn>
                                        <p:tgtEl>
                                          <p:spTgt spid="47"/>
                                        </p:tgtEl>
                                      </p:cBhvr>
                                      <p:to x="100000" y="100000"/>
                                    </p:animScale>
                                    <p:animScale>
                                      <p:cBhvr>
                                        <p:cTn id="144" dur="26">
                                          <p:stCondLst>
                                            <p:cond delay="1808"/>
                                          </p:stCondLst>
                                        </p:cTn>
                                        <p:tgtEl>
                                          <p:spTgt spid="47"/>
                                        </p:tgtEl>
                                      </p:cBhvr>
                                      <p:to x="100000" y="95000"/>
                                    </p:animScale>
                                    <p:animScale>
                                      <p:cBhvr>
                                        <p:cTn id="145" dur="166" decel="50000">
                                          <p:stCondLst>
                                            <p:cond delay="1834"/>
                                          </p:stCondLst>
                                        </p:cTn>
                                        <p:tgtEl>
                                          <p:spTgt spid="47"/>
                                        </p:tgtEl>
                                      </p:cBhvr>
                                      <p:to x="100000" y="100000"/>
                                    </p:animScale>
                                  </p:childTnLst>
                                </p:cTn>
                              </p:par>
                            </p:childTnLst>
                          </p:cTn>
                        </p:par>
                      </p:childTnLst>
                    </p:cTn>
                  </p:par>
                  <p:par>
                    <p:cTn id="146" fill="hold">
                      <p:stCondLst>
                        <p:cond delay="indefinite"/>
                      </p:stCondLst>
                      <p:childTnLst>
                        <p:par>
                          <p:cTn id="147" fill="hold">
                            <p:stCondLst>
                              <p:cond delay="0"/>
                            </p:stCondLst>
                            <p:childTnLst>
                              <p:par>
                                <p:cTn id="148" presetID="49" presetClass="entr" presetSubtype="0" decel="100000" fill="hold" grpId="0" nodeType="clickEffect">
                                  <p:stCondLst>
                                    <p:cond delay="0"/>
                                  </p:stCondLst>
                                  <p:childTnLst>
                                    <p:set>
                                      <p:cBhvr>
                                        <p:cTn id="149" dur="1" fill="hold">
                                          <p:stCondLst>
                                            <p:cond delay="0"/>
                                          </p:stCondLst>
                                        </p:cTn>
                                        <p:tgtEl>
                                          <p:spTgt spid="49"/>
                                        </p:tgtEl>
                                        <p:attrNameLst>
                                          <p:attrName>style.visibility</p:attrName>
                                        </p:attrNameLst>
                                      </p:cBhvr>
                                      <p:to>
                                        <p:strVal val="visible"/>
                                      </p:to>
                                    </p:set>
                                    <p:anim calcmode="lin" valueType="num">
                                      <p:cBhvr>
                                        <p:cTn id="150" dur="500" fill="hold"/>
                                        <p:tgtEl>
                                          <p:spTgt spid="49"/>
                                        </p:tgtEl>
                                        <p:attrNameLst>
                                          <p:attrName>ppt_w</p:attrName>
                                        </p:attrNameLst>
                                      </p:cBhvr>
                                      <p:tavLst>
                                        <p:tav tm="0">
                                          <p:val>
                                            <p:fltVal val="0"/>
                                          </p:val>
                                        </p:tav>
                                        <p:tav tm="100000">
                                          <p:val>
                                            <p:strVal val="#ppt_w"/>
                                          </p:val>
                                        </p:tav>
                                      </p:tavLst>
                                    </p:anim>
                                    <p:anim calcmode="lin" valueType="num">
                                      <p:cBhvr>
                                        <p:cTn id="151" dur="500" fill="hold"/>
                                        <p:tgtEl>
                                          <p:spTgt spid="49"/>
                                        </p:tgtEl>
                                        <p:attrNameLst>
                                          <p:attrName>ppt_h</p:attrName>
                                        </p:attrNameLst>
                                      </p:cBhvr>
                                      <p:tavLst>
                                        <p:tav tm="0">
                                          <p:val>
                                            <p:fltVal val="0"/>
                                          </p:val>
                                        </p:tav>
                                        <p:tav tm="100000">
                                          <p:val>
                                            <p:strVal val="#ppt_h"/>
                                          </p:val>
                                        </p:tav>
                                      </p:tavLst>
                                    </p:anim>
                                    <p:anim calcmode="lin" valueType="num">
                                      <p:cBhvr>
                                        <p:cTn id="152" dur="500" fill="hold"/>
                                        <p:tgtEl>
                                          <p:spTgt spid="49"/>
                                        </p:tgtEl>
                                        <p:attrNameLst>
                                          <p:attrName>style.rotation</p:attrName>
                                        </p:attrNameLst>
                                      </p:cBhvr>
                                      <p:tavLst>
                                        <p:tav tm="0">
                                          <p:val>
                                            <p:fltVal val="360"/>
                                          </p:val>
                                        </p:tav>
                                        <p:tav tm="100000">
                                          <p:val>
                                            <p:fltVal val="0"/>
                                          </p:val>
                                        </p:tav>
                                      </p:tavLst>
                                    </p:anim>
                                    <p:animEffect transition="in" filter="fade">
                                      <p:cBhvr>
                                        <p:cTn id="153" dur="500"/>
                                        <p:tgtEl>
                                          <p:spTgt spid="49"/>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iterate type="lt">
                                    <p:tmPct val="5000"/>
                                  </p:iterate>
                                  <p:childTnLst>
                                    <p:set>
                                      <p:cBhvr>
                                        <p:cTn id="157" dur="1" fill="hold">
                                          <p:stCondLst>
                                            <p:cond delay="0"/>
                                          </p:stCondLst>
                                        </p:cTn>
                                        <p:tgtEl>
                                          <p:spTgt spid="52"/>
                                        </p:tgtEl>
                                        <p:attrNameLst>
                                          <p:attrName>style.visibility</p:attrName>
                                        </p:attrNameLst>
                                      </p:cBhvr>
                                      <p:to>
                                        <p:strVal val="visible"/>
                                      </p:to>
                                    </p:set>
                                    <p:anim calcmode="lin" valueType="num">
                                      <p:cBhvr>
                                        <p:cTn id="158" dur="1000" fill="hold"/>
                                        <p:tgtEl>
                                          <p:spTgt spid="52"/>
                                        </p:tgtEl>
                                        <p:attrNameLst>
                                          <p:attrName>ppt_w</p:attrName>
                                        </p:attrNameLst>
                                      </p:cBhvr>
                                      <p:tavLst>
                                        <p:tav tm="0">
                                          <p:val>
                                            <p:fltVal val="0"/>
                                          </p:val>
                                        </p:tav>
                                        <p:tav tm="100000">
                                          <p:val>
                                            <p:strVal val="#ppt_w"/>
                                          </p:val>
                                        </p:tav>
                                      </p:tavLst>
                                    </p:anim>
                                    <p:anim calcmode="lin" valueType="num">
                                      <p:cBhvr>
                                        <p:cTn id="159" dur="1000" fill="hold"/>
                                        <p:tgtEl>
                                          <p:spTgt spid="52"/>
                                        </p:tgtEl>
                                        <p:attrNameLst>
                                          <p:attrName>ppt_h</p:attrName>
                                        </p:attrNameLst>
                                      </p:cBhvr>
                                      <p:tavLst>
                                        <p:tav tm="0">
                                          <p:val>
                                            <p:fltVal val="0"/>
                                          </p:val>
                                        </p:tav>
                                        <p:tav tm="100000">
                                          <p:val>
                                            <p:strVal val="#ppt_h"/>
                                          </p:val>
                                        </p:tav>
                                      </p:tavLst>
                                    </p:anim>
                                    <p:anim calcmode="lin" valueType="num">
                                      <p:cBhvr>
                                        <p:cTn id="160" dur="1000" fill="hold"/>
                                        <p:tgtEl>
                                          <p:spTgt spid="52"/>
                                        </p:tgtEl>
                                        <p:attrNameLst>
                                          <p:attrName>style.rotation</p:attrName>
                                        </p:attrNameLst>
                                      </p:cBhvr>
                                      <p:tavLst>
                                        <p:tav tm="0">
                                          <p:val>
                                            <p:fltVal val="90"/>
                                          </p:val>
                                        </p:tav>
                                        <p:tav tm="100000">
                                          <p:val>
                                            <p:fltVal val="0"/>
                                          </p:val>
                                        </p:tav>
                                      </p:tavLst>
                                    </p:anim>
                                    <p:animEffect transition="in" filter="fade">
                                      <p:cBhvr>
                                        <p:cTn id="161" dur="1000"/>
                                        <p:tgtEl>
                                          <p:spTgt spid="52"/>
                                        </p:tgtEl>
                                      </p:cBhvr>
                                    </p:animEffect>
                                  </p:childTnLst>
                                </p:cTn>
                              </p:par>
                            </p:childTnLst>
                          </p:cTn>
                        </p:par>
                      </p:childTnLst>
                    </p:cTn>
                  </p:par>
                  <p:par>
                    <p:cTn id="162" fill="hold">
                      <p:stCondLst>
                        <p:cond delay="indefinite"/>
                      </p:stCondLst>
                      <p:childTnLst>
                        <p:par>
                          <p:cTn id="163" fill="hold">
                            <p:stCondLst>
                              <p:cond delay="0"/>
                            </p:stCondLst>
                            <p:childTnLst>
                              <p:par>
                                <p:cTn id="164" presetID="39" presetClass="entr" presetSubtype="0" accel="100000" fill="hold" grpId="0" nodeType="clickEffect">
                                  <p:stCondLst>
                                    <p:cond delay="0"/>
                                  </p:stCondLst>
                                  <p:childTnLst>
                                    <p:set>
                                      <p:cBhvr>
                                        <p:cTn id="165" dur="1" fill="hold">
                                          <p:stCondLst>
                                            <p:cond delay="0"/>
                                          </p:stCondLst>
                                        </p:cTn>
                                        <p:tgtEl>
                                          <p:spTgt spid="50"/>
                                        </p:tgtEl>
                                        <p:attrNameLst>
                                          <p:attrName>style.visibility</p:attrName>
                                        </p:attrNameLst>
                                      </p:cBhvr>
                                      <p:to>
                                        <p:strVal val="visible"/>
                                      </p:to>
                                    </p:set>
                                    <p:anim calcmode="lin" valueType="num">
                                      <p:cBhvr>
                                        <p:cTn id="166" dur="500" fill="hold"/>
                                        <p:tgtEl>
                                          <p:spTgt spid="50"/>
                                        </p:tgtEl>
                                        <p:attrNameLst>
                                          <p:attrName>ppt_h</p:attrName>
                                        </p:attrNameLst>
                                      </p:cBhvr>
                                      <p:tavLst>
                                        <p:tav tm="0">
                                          <p:val>
                                            <p:strVal val="#ppt_h/20"/>
                                          </p:val>
                                        </p:tav>
                                        <p:tav tm="50000">
                                          <p:val>
                                            <p:strVal val="#ppt_h/20"/>
                                          </p:val>
                                        </p:tav>
                                        <p:tav tm="100000">
                                          <p:val>
                                            <p:strVal val="#ppt_h"/>
                                          </p:val>
                                        </p:tav>
                                      </p:tavLst>
                                    </p:anim>
                                    <p:anim calcmode="lin" valueType="num">
                                      <p:cBhvr>
                                        <p:cTn id="167" dur="500" fill="hold"/>
                                        <p:tgtEl>
                                          <p:spTgt spid="50"/>
                                        </p:tgtEl>
                                        <p:attrNameLst>
                                          <p:attrName>ppt_w</p:attrName>
                                        </p:attrNameLst>
                                      </p:cBhvr>
                                      <p:tavLst>
                                        <p:tav tm="0">
                                          <p:val>
                                            <p:strVal val="#ppt_w+.3"/>
                                          </p:val>
                                        </p:tav>
                                        <p:tav tm="50000">
                                          <p:val>
                                            <p:strVal val="#ppt_w+.3"/>
                                          </p:val>
                                        </p:tav>
                                        <p:tav tm="100000">
                                          <p:val>
                                            <p:strVal val="#ppt_w"/>
                                          </p:val>
                                        </p:tav>
                                      </p:tavLst>
                                    </p:anim>
                                    <p:anim calcmode="lin" valueType="num">
                                      <p:cBhvr>
                                        <p:cTn id="168" dur="500" fill="hold"/>
                                        <p:tgtEl>
                                          <p:spTgt spid="50"/>
                                        </p:tgtEl>
                                        <p:attrNameLst>
                                          <p:attrName>ppt_x</p:attrName>
                                        </p:attrNameLst>
                                      </p:cBhvr>
                                      <p:tavLst>
                                        <p:tav tm="0">
                                          <p:val>
                                            <p:strVal val="#ppt_x-.3"/>
                                          </p:val>
                                        </p:tav>
                                        <p:tav tm="50000">
                                          <p:val>
                                            <p:strVal val="#ppt_x"/>
                                          </p:val>
                                        </p:tav>
                                        <p:tav tm="100000">
                                          <p:val>
                                            <p:strVal val="#ppt_x"/>
                                          </p:val>
                                        </p:tav>
                                      </p:tavLst>
                                    </p:anim>
                                    <p:anim calcmode="lin" valueType="num">
                                      <p:cBhvr>
                                        <p:cTn id="16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grpId="0" nodeType="clickEffect">
                                  <p:stCondLst>
                                    <p:cond delay="0"/>
                                  </p:stCondLst>
                                  <p:childTnLst>
                                    <p:set>
                                      <p:cBhvr>
                                        <p:cTn id="173" dur="1" fill="hold">
                                          <p:stCondLst>
                                            <p:cond delay="0"/>
                                          </p:stCondLst>
                                        </p:cTn>
                                        <p:tgtEl>
                                          <p:spTgt spid="51"/>
                                        </p:tgtEl>
                                        <p:attrNameLst>
                                          <p:attrName>style.visibility</p:attrName>
                                        </p:attrNameLst>
                                      </p:cBhvr>
                                      <p:to>
                                        <p:strVal val="visible"/>
                                      </p:to>
                                    </p:set>
                                    <p:animEffect transition="in" filter="wipe(down)">
                                      <p:cBhvr>
                                        <p:cTn id="174" dur="580">
                                          <p:stCondLst>
                                            <p:cond delay="0"/>
                                          </p:stCondLst>
                                        </p:cTn>
                                        <p:tgtEl>
                                          <p:spTgt spid="51"/>
                                        </p:tgtEl>
                                      </p:cBhvr>
                                    </p:animEffect>
                                    <p:anim calcmode="lin" valueType="num">
                                      <p:cBhvr>
                                        <p:cTn id="175"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180" dur="26">
                                          <p:stCondLst>
                                            <p:cond delay="650"/>
                                          </p:stCondLst>
                                        </p:cTn>
                                        <p:tgtEl>
                                          <p:spTgt spid="51"/>
                                        </p:tgtEl>
                                      </p:cBhvr>
                                      <p:to x="100000" y="60000"/>
                                    </p:animScale>
                                    <p:animScale>
                                      <p:cBhvr>
                                        <p:cTn id="181" dur="166" decel="50000">
                                          <p:stCondLst>
                                            <p:cond delay="676"/>
                                          </p:stCondLst>
                                        </p:cTn>
                                        <p:tgtEl>
                                          <p:spTgt spid="51"/>
                                        </p:tgtEl>
                                      </p:cBhvr>
                                      <p:to x="100000" y="100000"/>
                                    </p:animScale>
                                    <p:animScale>
                                      <p:cBhvr>
                                        <p:cTn id="182" dur="26">
                                          <p:stCondLst>
                                            <p:cond delay="1312"/>
                                          </p:stCondLst>
                                        </p:cTn>
                                        <p:tgtEl>
                                          <p:spTgt spid="51"/>
                                        </p:tgtEl>
                                      </p:cBhvr>
                                      <p:to x="100000" y="80000"/>
                                    </p:animScale>
                                    <p:animScale>
                                      <p:cBhvr>
                                        <p:cTn id="183" dur="166" decel="50000">
                                          <p:stCondLst>
                                            <p:cond delay="1338"/>
                                          </p:stCondLst>
                                        </p:cTn>
                                        <p:tgtEl>
                                          <p:spTgt spid="51"/>
                                        </p:tgtEl>
                                      </p:cBhvr>
                                      <p:to x="100000" y="100000"/>
                                    </p:animScale>
                                    <p:animScale>
                                      <p:cBhvr>
                                        <p:cTn id="184" dur="26">
                                          <p:stCondLst>
                                            <p:cond delay="1642"/>
                                          </p:stCondLst>
                                        </p:cTn>
                                        <p:tgtEl>
                                          <p:spTgt spid="51"/>
                                        </p:tgtEl>
                                      </p:cBhvr>
                                      <p:to x="100000" y="90000"/>
                                    </p:animScale>
                                    <p:animScale>
                                      <p:cBhvr>
                                        <p:cTn id="185" dur="166" decel="50000">
                                          <p:stCondLst>
                                            <p:cond delay="1668"/>
                                          </p:stCondLst>
                                        </p:cTn>
                                        <p:tgtEl>
                                          <p:spTgt spid="51"/>
                                        </p:tgtEl>
                                      </p:cBhvr>
                                      <p:to x="100000" y="100000"/>
                                    </p:animScale>
                                    <p:animScale>
                                      <p:cBhvr>
                                        <p:cTn id="186" dur="26">
                                          <p:stCondLst>
                                            <p:cond delay="1808"/>
                                          </p:stCondLst>
                                        </p:cTn>
                                        <p:tgtEl>
                                          <p:spTgt spid="51"/>
                                        </p:tgtEl>
                                      </p:cBhvr>
                                      <p:to x="100000" y="95000"/>
                                    </p:animScale>
                                    <p:animScale>
                                      <p:cBhvr>
                                        <p:cTn id="187" dur="166" decel="50000">
                                          <p:stCondLst>
                                            <p:cond delay="1834"/>
                                          </p:stCondLst>
                                        </p:cTn>
                                        <p:tgtEl>
                                          <p:spTgt spid="51"/>
                                        </p:tgtEl>
                                      </p:cBhvr>
                                      <p:to x="100000" y="100000"/>
                                    </p:animScale>
                                  </p:childTnLst>
                                </p:cTn>
                              </p:par>
                            </p:childTnLst>
                          </p:cTn>
                        </p:par>
                      </p:childTnLst>
                    </p:cTn>
                  </p:par>
                  <p:par>
                    <p:cTn id="188" fill="hold">
                      <p:stCondLst>
                        <p:cond delay="indefinite"/>
                      </p:stCondLst>
                      <p:childTnLst>
                        <p:par>
                          <p:cTn id="189" fill="hold">
                            <p:stCondLst>
                              <p:cond delay="0"/>
                            </p:stCondLst>
                            <p:childTnLst>
                              <p:par>
                                <p:cTn id="190" presetID="49" presetClass="entr" presetSubtype="0" decel="100000" fill="hold" grpId="0" nodeType="clickEffect">
                                  <p:stCondLst>
                                    <p:cond delay="0"/>
                                  </p:stCondLst>
                                  <p:childTnLst>
                                    <p:set>
                                      <p:cBhvr>
                                        <p:cTn id="191" dur="1" fill="hold">
                                          <p:stCondLst>
                                            <p:cond delay="0"/>
                                          </p:stCondLst>
                                        </p:cTn>
                                        <p:tgtEl>
                                          <p:spTgt spid="53"/>
                                        </p:tgtEl>
                                        <p:attrNameLst>
                                          <p:attrName>style.visibility</p:attrName>
                                        </p:attrNameLst>
                                      </p:cBhvr>
                                      <p:to>
                                        <p:strVal val="visible"/>
                                      </p:to>
                                    </p:set>
                                    <p:anim calcmode="lin" valueType="num">
                                      <p:cBhvr>
                                        <p:cTn id="192" dur="500" fill="hold"/>
                                        <p:tgtEl>
                                          <p:spTgt spid="53"/>
                                        </p:tgtEl>
                                        <p:attrNameLst>
                                          <p:attrName>ppt_w</p:attrName>
                                        </p:attrNameLst>
                                      </p:cBhvr>
                                      <p:tavLst>
                                        <p:tav tm="0">
                                          <p:val>
                                            <p:fltVal val="0"/>
                                          </p:val>
                                        </p:tav>
                                        <p:tav tm="100000">
                                          <p:val>
                                            <p:strVal val="#ppt_w"/>
                                          </p:val>
                                        </p:tav>
                                      </p:tavLst>
                                    </p:anim>
                                    <p:anim calcmode="lin" valueType="num">
                                      <p:cBhvr>
                                        <p:cTn id="193" dur="500" fill="hold"/>
                                        <p:tgtEl>
                                          <p:spTgt spid="53"/>
                                        </p:tgtEl>
                                        <p:attrNameLst>
                                          <p:attrName>ppt_h</p:attrName>
                                        </p:attrNameLst>
                                      </p:cBhvr>
                                      <p:tavLst>
                                        <p:tav tm="0">
                                          <p:val>
                                            <p:fltVal val="0"/>
                                          </p:val>
                                        </p:tav>
                                        <p:tav tm="100000">
                                          <p:val>
                                            <p:strVal val="#ppt_h"/>
                                          </p:val>
                                        </p:tav>
                                      </p:tavLst>
                                    </p:anim>
                                    <p:anim calcmode="lin" valueType="num">
                                      <p:cBhvr>
                                        <p:cTn id="194" dur="500" fill="hold"/>
                                        <p:tgtEl>
                                          <p:spTgt spid="53"/>
                                        </p:tgtEl>
                                        <p:attrNameLst>
                                          <p:attrName>style.rotation</p:attrName>
                                        </p:attrNameLst>
                                      </p:cBhvr>
                                      <p:tavLst>
                                        <p:tav tm="0">
                                          <p:val>
                                            <p:fltVal val="360"/>
                                          </p:val>
                                        </p:tav>
                                        <p:tav tm="100000">
                                          <p:val>
                                            <p:fltVal val="0"/>
                                          </p:val>
                                        </p:tav>
                                      </p:tavLst>
                                    </p:anim>
                                    <p:animEffect transition="in" filter="fade">
                                      <p:cBhvr>
                                        <p:cTn id="195" dur="500"/>
                                        <p:tgtEl>
                                          <p:spTgt spid="53"/>
                                        </p:tgtEl>
                                      </p:cBhvr>
                                    </p:animEffect>
                                  </p:childTnLst>
                                </p:cTn>
                              </p:par>
                            </p:childTnLst>
                          </p:cTn>
                        </p:par>
                      </p:childTnLst>
                    </p:cTn>
                  </p:par>
                  <p:par>
                    <p:cTn id="196" fill="hold">
                      <p:stCondLst>
                        <p:cond delay="indefinite"/>
                      </p:stCondLst>
                      <p:childTnLst>
                        <p:par>
                          <p:cTn id="197" fill="hold">
                            <p:stCondLst>
                              <p:cond delay="0"/>
                            </p:stCondLst>
                            <p:childTnLst>
                              <p:par>
                                <p:cTn id="198" presetID="31" presetClass="entr" presetSubtype="0" fill="hold" grpId="0" nodeType="clickEffect">
                                  <p:stCondLst>
                                    <p:cond delay="0"/>
                                  </p:stCondLst>
                                  <p:iterate type="lt">
                                    <p:tmPct val="5000"/>
                                  </p:iterate>
                                  <p:childTnLst>
                                    <p:set>
                                      <p:cBhvr>
                                        <p:cTn id="199" dur="1" fill="hold">
                                          <p:stCondLst>
                                            <p:cond delay="0"/>
                                          </p:stCondLst>
                                        </p:cTn>
                                        <p:tgtEl>
                                          <p:spTgt spid="56"/>
                                        </p:tgtEl>
                                        <p:attrNameLst>
                                          <p:attrName>style.visibility</p:attrName>
                                        </p:attrNameLst>
                                      </p:cBhvr>
                                      <p:to>
                                        <p:strVal val="visible"/>
                                      </p:to>
                                    </p:set>
                                    <p:anim calcmode="lin" valueType="num">
                                      <p:cBhvr>
                                        <p:cTn id="200" dur="1000" fill="hold"/>
                                        <p:tgtEl>
                                          <p:spTgt spid="56"/>
                                        </p:tgtEl>
                                        <p:attrNameLst>
                                          <p:attrName>ppt_w</p:attrName>
                                        </p:attrNameLst>
                                      </p:cBhvr>
                                      <p:tavLst>
                                        <p:tav tm="0">
                                          <p:val>
                                            <p:fltVal val="0"/>
                                          </p:val>
                                        </p:tav>
                                        <p:tav tm="100000">
                                          <p:val>
                                            <p:strVal val="#ppt_w"/>
                                          </p:val>
                                        </p:tav>
                                      </p:tavLst>
                                    </p:anim>
                                    <p:anim calcmode="lin" valueType="num">
                                      <p:cBhvr>
                                        <p:cTn id="201" dur="1000" fill="hold"/>
                                        <p:tgtEl>
                                          <p:spTgt spid="56"/>
                                        </p:tgtEl>
                                        <p:attrNameLst>
                                          <p:attrName>ppt_h</p:attrName>
                                        </p:attrNameLst>
                                      </p:cBhvr>
                                      <p:tavLst>
                                        <p:tav tm="0">
                                          <p:val>
                                            <p:fltVal val="0"/>
                                          </p:val>
                                        </p:tav>
                                        <p:tav tm="100000">
                                          <p:val>
                                            <p:strVal val="#ppt_h"/>
                                          </p:val>
                                        </p:tav>
                                      </p:tavLst>
                                    </p:anim>
                                    <p:anim calcmode="lin" valueType="num">
                                      <p:cBhvr>
                                        <p:cTn id="202" dur="1000" fill="hold"/>
                                        <p:tgtEl>
                                          <p:spTgt spid="56"/>
                                        </p:tgtEl>
                                        <p:attrNameLst>
                                          <p:attrName>style.rotation</p:attrName>
                                        </p:attrNameLst>
                                      </p:cBhvr>
                                      <p:tavLst>
                                        <p:tav tm="0">
                                          <p:val>
                                            <p:fltVal val="90"/>
                                          </p:val>
                                        </p:tav>
                                        <p:tav tm="100000">
                                          <p:val>
                                            <p:fltVal val="0"/>
                                          </p:val>
                                        </p:tav>
                                      </p:tavLst>
                                    </p:anim>
                                    <p:animEffect transition="in" filter="fade">
                                      <p:cBhvr>
                                        <p:cTn id="203" dur="1000"/>
                                        <p:tgtEl>
                                          <p:spTgt spid="56"/>
                                        </p:tgtEl>
                                      </p:cBhvr>
                                    </p:animEffect>
                                  </p:childTnLst>
                                </p:cTn>
                              </p:par>
                            </p:childTnLst>
                          </p:cTn>
                        </p:par>
                      </p:childTnLst>
                    </p:cTn>
                  </p:par>
                  <p:par>
                    <p:cTn id="204" fill="hold">
                      <p:stCondLst>
                        <p:cond delay="indefinite"/>
                      </p:stCondLst>
                      <p:childTnLst>
                        <p:par>
                          <p:cTn id="205" fill="hold">
                            <p:stCondLst>
                              <p:cond delay="0"/>
                            </p:stCondLst>
                            <p:childTnLst>
                              <p:par>
                                <p:cTn id="206" presetID="39" presetClass="entr" presetSubtype="0" accel="100000" fill="hold" grpId="0" nodeType="clickEffect">
                                  <p:stCondLst>
                                    <p:cond delay="0"/>
                                  </p:stCondLst>
                                  <p:childTnLst>
                                    <p:set>
                                      <p:cBhvr>
                                        <p:cTn id="207" dur="1" fill="hold">
                                          <p:stCondLst>
                                            <p:cond delay="0"/>
                                          </p:stCondLst>
                                        </p:cTn>
                                        <p:tgtEl>
                                          <p:spTgt spid="54"/>
                                        </p:tgtEl>
                                        <p:attrNameLst>
                                          <p:attrName>style.visibility</p:attrName>
                                        </p:attrNameLst>
                                      </p:cBhvr>
                                      <p:to>
                                        <p:strVal val="visible"/>
                                      </p:to>
                                    </p:set>
                                    <p:anim calcmode="lin" valueType="num">
                                      <p:cBhvr>
                                        <p:cTn id="208" dur="500" fill="hold"/>
                                        <p:tgtEl>
                                          <p:spTgt spid="54"/>
                                        </p:tgtEl>
                                        <p:attrNameLst>
                                          <p:attrName>ppt_h</p:attrName>
                                        </p:attrNameLst>
                                      </p:cBhvr>
                                      <p:tavLst>
                                        <p:tav tm="0">
                                          <p:val>
                                            <p:strVal val="#ppt_h/20"/>
                                          </p:val>
                                        </p:tav>
                                        <p:tav tm="50000">
                                          <p:val>
                                            <p:strVal val="#ppt_h/20"/>
                                          </p:val>
                                        </p:tav>
                                        <p:tav tm="100000">
                                          <p:val>
                                            <p:strVal val="#ppt_h"/>
                                          </p:val>
                                        </p:tav>
                                      </p:tavLst>
                                    </p:anim>
                                    <p:anim calcmode="lin" valueType="num">
                                      <p:cBhvr>
                                        <p:cTn id="209" dur="500" fill="hold"/>
                                        <p:tgtEl>
                                          <p:spTgt spid="54"/>
                                        </p:tgtEl>
                                        <p:attrNameLst>
                                          <p:attrName>ppt_w</p:attrName>
                                        </p:attrNameLst>
                                      </p:cBhvr>
                                      <p:tavLst>
                                        <p:tav tm="0">
                                          <p:val>
                                            <p:strVal val="#ppt_w+.3"/>
                                          </p:val>
                                        </p:tav>
                                        <p:tav tm="50000">
                                          <p:val>
                                            <p:strVal val="#ppt_w+.3"/>
                                          </p:val>
                                        </p:tav>
                                        <p:tav tm="100000">
                                          <p:val>
                                            <p:strVal val="#ppt_w"/>
                                          </p:val>
                                        </p:tav>
                                      </p:tavLst>
                                    </p:anim>
                                    <p:anim calcmode="lin" valueType="num">
                                      <p:cBhvr>
                                        <p:cTn id="210" dur="500" fill="hold"/>
                                        <p:tgtEl>
                                          <p:spTgt spid="54"/>
                                        </p:tgtEl>
                                        <p:attrNameLst>
                                          <p:attrName>ppt_x</p:attrName>
                                        </p:attrNameLst>
                                      </p:cBhvr>
                                      <p:tavLst>
                                        <p:tav tm="0">
                                          <p:val>
                                            <p:strVal val="#ppt_x-.3"/>
                                          </p:val>
                                        </p:tav>
                                        <p:tav tm="50000">
                                          <p:val>
                                            <p:strVal val="#ppt_x"/>
                                          </p:val>
                                        </p:tav>
                                        <p:tav tm="100000">
                                          <p:val>
                                            <p:strVal val="#ppt_x"/>
                                          </p:val>
                                        </p:tav>
                                      </p:tavLst>
                                    </p:anim>
                                    <p:anim calcmode="lin" valueType="num">
                                      <p:cBhvr>
                                        <p:cTn id="211"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6" presetClass="entr" presetSubtype="0" fill="hold" grpId="0" nodeType="clickEffect">
                                  <p:stCondLst>
                                    <p:cond delay="0"/>
                                  </p:stCondLst>
                                  <p:childTnLst>
                                    <p:set>
                                      <p:cBhvr>
                                        <p:cTn id="215" dur="1" fill="hold">
                                          <p:stCondLst>
                                            <p:cond delay="0"/>
                                          </p:stCondLst>
                                        </p:cTn>
                                        <p:tgtEl>
                                          <p:spTgt spid="55"/>
                                        </p:tgtEl>
                                        <p:attrNameLst>
                                          <p:attrName>style.visibility</p:attrName>
                                        </p:attrNameLst>
                                      </p:cBhvr>
                                      <p:to>
                                        <p:strVal val="visible"/>
                                      </p:to>
                                    </p:set>
                                    <p:animEffect transition="in" filter="wipe(down)">
                                      <p:cBhvr>
                                        <p:cTn id="216" dur="580">
                                          <p:stCondLst>
                                            <p:cond delay="0"/>
                                          </p:stCondLst>
                                        </p:cTn>
                                        <p:tgtEl>
                                          <p:spTgt spid="55"/>
                                        </p:tgtEl>
                                      </p:cBhvr>
                                    </p:animEffect>
                                    <p:anim calcmode="lin" valueType="num">
                                      <p:cBhvr>
                                        <p:cTn id="217"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218"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219"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220"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221"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222" dur="26">
                                          <p:stCondLst>
                                            <p:cond delay="650"/>
                                          </p:stCondLst>
                                        </p:cTn>
                                        <p:tgtEl>
                                          <p:spTgt spid="55"/>
                                        </p:tgtEl>
                                      </p:cBhvr>
                                      <p:to x="100000" y="60000"/>
                                    </p:animScale>
                                    <p:animScale>
                                      <p:cBhvr>
                                        <p:cTn id="223" dur="166" decel="50000">
                                          <p:stCondLst>
                                            <p:cond delay="676"/>
                                          </p:stCondLst>
                                        </p:cTn>
                                        <p:tgtEl>
                                          <p:spTgt spid="55"/>
                                        </p:tgtEl>
                                      </p:cBhvr>
                                      <p:to x="100000" y="100000"/>
                                    </p:animScale>
                                    <p:animScale>
                                      <p:cBhvr>
                                        <p:cTn id="224" dur="26">
                                          <p:stCondLst>
                                            <p:cond delay="1312"/>
                                          </p:stCondLst>
                                        </p:cTn>
                                        <p:tgtEl>
                                          <p:spTgt spid="55"/>
                                        </p:tgtEl>
                                      </p:cBhvr>
                                      <p:to x="100000" y="80000"/>
                                    </p:animScale>
                                    <p:animScale>
                                      <p:cBhvr>
                                        <p:cTn id="225" dur="166" decel="50000">
                                          <p:stCondLst>
                                            <p:cond delay="1338"/>
                                          </p:stCondLst>
                                        </p:cTn>
                                        <p:tgtEl>
                                          <p:spTgt spid="55"/>
                                        </p:tgtEl>
                                      </p:cBhvr>
                                      <p:to x="100000" y="100000"/>
                                    </p:animScale>
                                    <p:animScale>
                                      <p:cBhvr>
                                        <p:cTn id="226" dur="26">
                                          <p:stCondLst>
                                            <p:cond delay="1642"/>
                                          </p:stCondLst>
                                        </p:cTn>
                                        <p:tgtEl>
                                          <p:spTgt spid="55"/>
                                        </p:tgtEl>
                                      </p:cBhvr>
                                      <p:to x="100000" y="90000"/>
                                    </p:animScale>
                                    <p:animScale>
                                      <p:cBhvr>
                                        <p:cTn id="227" dur="166" decel="50000">
                                          <p:stCondLst>
                                            <p:cond delay="1668"/>
                                          </p:stCondLst>
                                        </p:cTn>
                                        <p:tgtEl>
                                          <p:spTgt spid="55"/>
                                        </p:tgtEl>
                                      </p:cBhvr>
                                      <p:to x="100000" y="100000"/>
                                    </p:animScale>
                                    <p:animScale>
                                      <p:cBhvr>
                                        <p:cTn id="228" dur="26">
                                          <p:stCondLst>
                                            <p:cond delay="1808"/>
                                          </p:stCondLst>
                                        </p:cTn>
                                        <p:tgtEl>
                                          <p:spTgt spid="55"/>
                                        </p:tgtEl>
                                      </p:cBhvr>
                                      <p:to x="100000" y="95000"/>
                                    </p:animScale>
                                    <p:animScale>
                                      <p:cBhvr>
                                        <p:cTn id="229" dur="166" decel="50000">
                                          <p:stCondLst>
                                            <p:cond delay="1834"/>
                                          </p:stCondLst>
                                        </p:cTn>
                                        <p:tgtEl>
                                          <p:spTgt spid="55"/>
                                        </p:tgtEl>
                                      </p:cBhvr>
                                      <p:to x="100000" y="100000"/>
                                    </p:animScale>
                                  </p:childTnLst>
                                </p:cTn>
                              </p:par>
                            </p:childTnLst>
                          </p:cTn>
                        </p:par>
                      </p:childTnLst>
                    </p:cTn>
                  </p:par>
                  <p:par>
                    <p:cTn id="230" fill="hold">
                      <p:stCondLst>
                        <p:cond delay="indefinite"/>
                      </p:stCondLst>
                      <p:childTnLst>
                        <p:par>
                          <p:cTn id="231" fill="hold">
                            <p:stCondLst>
                              <p:cond delay="0"/>
                            </p:stCondLst>
                            <p:childTnLst>
                              <p:par>
                                <p:cTn id="232" presetID="49" presetClass="entr" presetSubtype="0" decel="100000" fill="hold" grpId="0" nodeType="clickEffect">
                                  <p:stCondLst>
                                    <p:cond delay="0"/>
                                  </p:stCondLst>
                                  <p:childTnLst>
                                    <p:set>
                                      <p:cBhvr>
                                        <p:cTn id="233" dur="1" fill="hold">
                                          <p:stCondLst>
                                            <p:cond delay="0"/>
                                          </p:stCondLst>
                                        </p:cTn>
                                        <p:tgtEl>
                                          <p:spTgt spid="57"/>
                                        </p:tgtEl>
                                        <p:attrNameLst>
                                          <p:attrName>style.visibility</p:attrName>
                                        </p:attrNameLst>
                                      </p:cBhvr>
                                      <p:to>
                                        <p:strVal val="visible"/>
                                      </p:to>
                                    </p:set>
                                    <p:anim calcmode="lin" valueType="num">
                                      <p:cBhvr>
                                        <p:cTn id="234" dur="500" fill="hold"/>
                                        <p:tgtEl>
                                          <p:spTgt spid="57"/>
                                        </p:tgtEl>
                                        <p:attrNameLst>
                                          <p:attrName>ppt_w</p:attrName>
                                        </p:attrNameLst>
                                      </p:cBhvr>
                                      <p:tavLst>
                                        <p:tav tm="0">
                                          <p:val>
                                            <p:fltVal val="0"/>
                                          </p:val>
                                        </p:tav>
                                        <p:tav tm="100000">
                                          <p:val>
                                            <p:strVal val="#ppt_w"/>
                                          </p:val>
                                        </p:tav>
                                      </p:tavLst>
                                    </p:anim>
                                    <p:anim calcmode="lin" valueType="num">
                                      <p:cBhvr>
                                        <p:cTn id="235" dur="500" fill="hold"/>
                                        <p:tgtEl>
                                          <p:spTgt spid="57"/>
                                        </p:tgtEl>
                                        <p:attrNameLst>
                                          <p:attrName>ppt_h</p:attrName>
                                        </p:attrNameLst>
                                      </p:cBhvr>
                                      <p:tavLst>
                                        <p:tav tm="0">
                                          <p:val>
                                            <p:fltVal val="0"/>
                                          </p:val>
                                        </p:tav>
                                        <p:tav tm="100000">
                                          <p:val>
                                            <p:strVal val="#ppt_h"/>
                                          </p:val>
                                        </p:tav>
                                      </p:tavLst>
                                    </p:anim>
                                    <p:anim calcmode="lin" valueType="num">
                                      <p:cBhvr>
                                        <p:cTn id="236" dur="500" fill="hold"/>
                                        <p:tgtEl>
                                          <p:spTgt spid="57"/>
                                        </p:tgtEl>
                                        <p:attrNameLst>
                                          <p:attrName>style.rotation</p:attrName>
                                        </p:attrNameLst>
                                      </p:cBhvr>
                                      <p:tavLst>
                                        <p:tav tm="0">
                                          <p:val>
                                            <p:fltVal val="360"/>
                                          </p:val>
                                        </p:tav>
                                        <p:tav tm="100000">
                                          <p:val>
                                            <p:fltVal val="0"/>
                                          </p:val>
                                        </p:tav>
                                      </p:tavLst>
                                    </p:anim>
                                    <p:animEffect transition="in" filter="fade">
                                      <p:cBhvr>
                                        <p:cTn id="237" dur="500"/>
                                        <p:tgtEl>
                                          <p:spTgt spid="57"/>
                                        </p:tgtEl>
                                      </p:cBhvr>
                                    </p:animEffect>
                                  </p:childTnLst>
                                </p:cTn>
                              </p:par>
                            </p:childTnLst>
                          </p:cTn>
                        </p:par>
                      </p:childTnLst>
                    </p:cTn>
                  </p:par>
                  <p:par>
                    <p:cTn id="238" fill="hold">
                      <p:stCondLst>
                        <p:cond delay="indefinite"/>
                      </p:stCondLst>
                      <p:childTnLst>
                        <p:par>
                          <p:cTn id="239" fill="hold">
                            <p:stCondLst>
                              <p:cond delay="0"/>
                            </p:stCondLst>
                            <p:childTnLst>
                              <p:par>
                                <p:cTn id="240" presetID="31" presetClass="entr" presetSubtype="0" fill="hold" grpId="0" nodeType="clickEffect">
                                  <p:stCondLst>
                                    <p:cond delay="0"/>
                                  </p:stCondLst>
                                  <p:iterate type="lt">
                                    <p:tmPct val="5000"/>
                                  </p:iterate>
                                  <p:childTnLst>
                                    <p:set>
                                      <p:cBhvr>
                                        <p:cTn id="241" dur="1" fill="hold">
                                          <p:stCondLst>
                                            <p:cond delay="0"/>
                                          </p:stCondLst>
                                        </p:cTn>
                                        <p:tgtEl>
                                          <p:spTgt spid="59"/>
                                        </p:tgtEl>
                                        <p:attrNameLst>
                                          <p:attrName>style.visibility</p:attrName>
                                        </p:attrNameLst>
                                      </p:cBhvr>
                                      <p:to>
                                        <p:strVal val="visible"/>
                                      </p:to>
                                    </p:set>
                                    <p:anim calcmode="lin" valueType="num">
                                      <p:cBhvr>
                                        <p:cTn id="242" dur="1000" fill="hold"/>
                                        <p:tgtEl>
                                          <p:spTgt spid="59"/>
                                        </p:tgtEl>
                                        <p:attrNameLst>
                                          <p:attrName>ppt_w</p:attrName>
                                        </p:attrNameLst>
                                      </p:cBhvr>
                                      <p:tavLst>
                                        <p:tav tm="0">
                                          <p:val>
                                            <p:fltVal val="0"/>
                                          </p:val>
                                        </p:tav>
                                        <p:tav tm="100000">
                                          <p:val>
                                            <p:strVal val="#ppt_w"/>
                                          </p:val>
                                        </p:tav>
                                      </p:tavLst>
                                    </p:anim>
                                    <p:anim calcmode="lin" valueType="num">
                                      <p:cBhvr>
                                        <p:cTn id="243" dur="1000" fill="hold"/>
                                        <p:tgtEl>
                                          <p:spTgt spid="59"/>
                                        </p:tgtEl>
                                        <p:attrNameLst>
                                          <p:attrName>ppt_h</p:attrName>
                                        </p:attrNameLst>
                                      </p:cBhvr>
                                      <p:tavLst>
                                        <p:tav tm="0">
                                          <p:val>
                                            <p:fltVal val="0"/>
                                          </p:val>
                                        </p:tav>
                                        <p:tav tm="100000">
                                          <p:val>
                                            <p:strVal val="#ppt_h"/>
                                          </p:val>
                                        </p:tav>
                                      </p:tavLst>
                                    </p:anim>
                                    <p:anim calcmode="lin" valueType="num">
                                      <p:cBhvr>
                                        <p:cTn id="244" dur="1000" fill="hold"/>
                                        <p:tgtEl>
                                          <p:spTgt spid="59"/>
                                        </p:tgtEl>
                                        <p:attrNameLst>
                                          <p:attrName>style.rotation</p:attrName>
                                        </p:attrNameLst>
                                      </p:cBhvr>
                                      <p:tavLst>
                                        <p:tav tm="0">
                                          <p:val>
                                            <p:fltVal val="90"/>
                                          </p:val>
                                        </p:tav>
                                        <p:tav tm="100000">
                                          <p:val>
                                            <p:fltVal val="0"/>
                                          </p:val>
                                        </p:tav>
                                      </p:tavLst>
                                    </p:anim>
                                    <p:animEffect transition="in" filter="fade">
                                      <p:cBhvr>
                                        <p:cTn id="245" dur="1000"/>
                                        <p:tgtEl>
                                          <p:spTgt spid="59"/>
                                        </p:tgtEl>
                                      </p:cBhvr>
                                    </p:animEffect>
                                  </p:childTnLst>
                                </p:cTn>
                              </p:par>
                            </p:childTnLst>
                          </p:cTn>
                        </p:par>
                      </p:childTnLst>
                    </p:cTn>
                  </p:par>
                  <p:par>
                    <p:cTn id="246" fill="hold">
                      <p:stCondLst>
                        <p:cond delay="indefinite"/>
                      </p:stCondLst>
                      <p:childTnLst>
                        <p:par>
                          <p:cTn id="247" fill="hold">
                            <p:stCondLst>
                              <p:cond delay="0"/>
                            </p:stCondLst>
                            <p:childTnLst>
                              <p:par>
                                <p:cTn id="248" presetID="26" presetClass="entr" presetSubtype="0" fill="hold" grpId="0" nodeType="clickEffect">
                                  <p:stCondLst>
                                    <p:cond delay="0"/>
                                  </p:stCondLst>
                                  <p:childTnLst>
                                    <p:set>
                                      <p:cBhvr>
                                        <p:cTn id="249" dur="1" fill="hold">
                                          <p:stCondLst>
                                            <p:cond delay="0"/>
                                          </p:stCondLst>
                                        </p:cTn>
                                        <p:tgtEl>
                                          <p:spTgt spid="58"/>
                                        </p:tgtEl>
                                        <p:attrNameLst>
                                          <p:attrName>style.visibility</p:attrName>
                                        </p:attrNameLst>
                                      </p:cBhvr>
                                      <p:to>
                                        <p:strVal val="visible"/>
                                      </p:to>
                                    </p:set>
                                    <p:animEffect transition="in" filter="wipe(down)">
                                      <p:cBhvr>
                                        <p:cTn id="250" dur="580">
                                          <p:stCondLst>
                                            <p:cond delay="0"/>
                                          </p:stCondLst>
                                        </p:cTn>
                                        <p:tgtEl>
                                          <p:spTgt spid="58"/>
                                        </p:tgtEl>
                                      </p:cBhvr>
                                    </p:animEffect>
                                    <p:anim calcmode="lin" valueType="num">
                                      <p:cBhvr>
                                        <p:cTn id="251" dur="1822" tmFilter="0,0; 0.14,0.36; 0.43,0.73; 0.71,0.91; 1.0,1.0">
                                          <p:stCondLst>
                                            <p:cond delay="0"/>
                                          </p:stCondLst>
                                        </p:cTn>
                                        <p:tgtEl>
                                          <p:spTgt spid="58"/>
                                        </p:tgtEl>
                                        <p:attrNameLst>
                                          <p:attrName>ppt_x</p:attrName>
                                        </p:attrNameLst>
                                      </p:cBhvr>
                                      <p:tavLst>
                                        <p:tav tm="0">
                                          <p:val>
                                            <p:strVal val="#ppt_x-0.25"/>
                                          </p:val>
                                        </p:tav>
                                        <p:tav tm="100000">
                                          <p:val>
                                            <p:strVal val="#ppt_x"/>
                                          </p:val>
                                        </p:tav>
                                      </p:tavLst>
                                    </p:anim>
                                    <p:anim calcmode="lin" valueType="num">
                                      <p:cBhvr>
                                        <p:cTn id="252" dur="664" tmFilter="0.0,0.0; 0.25,0.07; 0.50,0.2; 0.75,0.467; 1.0,1.0">
                                          <p:stCondLst>
                                            <p:cond delay="0"/>
                                          </p:stCondLst>
                                        </p:cTn>
                                        <p:tgtEl>
                                          <p:spTgt spid="58"/>
                                        </p:tgtEl>
                                        <p:attrNameLst>
                                          <p:attrName>ppt_y</p:attrName>
                                        </p:attrNameLst>
                                      </p:cBhvr>
                                      <p:tavLst>
                                        <p:tav tm="0" fmla="#ppt_y-sin(pi*$)/3">
                                          <p:val>
                                            <p:fltVal val="0.5"/>
                                          </p:val>
                                        </p:tav>
                                        <p:tav tm="100000">
                                          <p:val>
                                            <p:fltVal val="1"/>
                                          </p:val>
                                        </p:tav>
                                      </p:tavLst>
                                    </p:anim>
                                    <p:anim calcmode="lin" valueType="num">
                                      <p:cBhvr>
                                        <p:cTn id="253" dur="664" tmFilter="0, 0; 0.125,0.2665; 0.25,0.4; 0.375,0.465; 0.5,0.5;  0.625,0.535; 0.75,0.6; 0.875,0.7335; 1,1">
                                          <p:stCondLst>
                                            <p:cond delay="664"/>
                                          </p:stCondLst>
                                        </p:cTn>
                                        <p:tgtEl>
                                          <p:spTgt spid="58"/>
                                        </p:tgtEl>
                                        <p:attrNameLst>
                                          <p:attrName>ppt_y</p:attrName>
                                        </p:attrNameLst>
                                      </p:cBhvr>
                                      <p:tavLst>
                                        <p:tav tm="0" fmla="#ppt_y-sin(pi*$)/9">
                                          <p:val>
                                            <p:fltVal val="0"/>
                                          </p:val>
                                        </p:tav>
                                        <p:tav tm="100000">
                                          <p:val>
                                            <p:fltVal val="1"/>
                                          </p:val>
                                        </p:tav>
                                      </p:tavLst>
                                    </p:anim>
                                    <p:anim calcmode="lin" valueType="num">
                                      <p:cBhvr>
                                        <p:cTn id="254" dur="332" tmFilter="0, 0; 0.125,0.2665; 0.25,0.4; 0.375,0.465; 0.5,0.5;  0.625,0.535; 0.75,0.6; 0.875,0.7335; 1,1">
                                          <p:stCondLst>
                                            <p:cond delay="1324"/>
                                          </p:stCondLst>
                                        </p:cTn>
                                        <p:tgtEl>
                                          <p:spTgt spid="58"/>
                                        </p:tgtEl>
                                        <p:attrNameLst>
                                          <p:attrName>ppt_y</p:attrName>
                                        </p:attrNameLst>
                                      </p:cBhvr>
                                      <p:tavLst>
                                        <p:tav tm="0" fmla="#ppt_y-sin(pi*$)/27">
                                          <p:val>
                                            <p:fltVal val="0"/>
                                          </p:val>
                                        </p:tav>
                                        <p:tav tm="100000">
                                          <p:val>
                                            <p:fltVal val="1"/>
                                          </p:val>
                                        </p:tav>
                                      </p:tavLst>
                                    </p:anim>
                                    <p:anim calcmode="lin" valueType="num">
                                      <p:cBhvr>
                                        <p:cTn id="255" dur="164" tmFilter="0, 0; 0.125,0.2665; 0.25,0.4; 0.375,0.465; 0.5,0.5;  0.625,0.535; 0.75,0.6; 0.875,0.7335; 1,1">
                                          <p:stCondLst>
                                            <p:cond delay="1656"/>
                                          </p:stCondLst>
                                        </p:cTn>
                                        <p:tgtEl>
                                          <p:spTgt spid="58"/>
                                        </p:tgtEl>
                                        <p:attrNameLst>
                                          <p:attrName>ppt_y</p:attrName>
                                        </p:attrNameLst>
                                      </p:cBhvr>
                                      <p:tavLst>
                                        <p:tav tm="0" fmla="#ppt_y-sin(pi*$)/81">
                                          <p:val>
                                            <p:fltVal val="0"/>
                                          </p:val>
                                        </p:tav>
                                        <p:tav tm="100000">
                                          <p:val>
                                            <p:fltVal val="1"/>
                                          </p:val>
                                        </p:tav>
                                      </p:tavLst>
                                    </p:anim>
                                    <p:animScale>
                                      <p:cBhvr>
                                        <p:cTn id="256" dur="26">
                                          <p:stCondLst>
                                            <p:cond delay="650"/>
                                          </p:stCondLst>
                                        </p:cTn>
                                        <p:tgtEl>
                                          <p:spTgt spid="58"/>
                                        </p:tgtEl>
                                      </p:cBhvr>
                                      <p:to x="100000" y="60000"/>
                                    </p:animScale>
                                    <p:animScale>
                                      <p:cBhvr>
                                        <p:cTn id="257" dur="166" decel="50000">
                                          <p:stCondLst>
                                            <p:cond delay="676"/>
                                          </p:stCondLst>
                                        </p:cTn>
                                        <p:tgtEl>
                                          <p:spTgt spid="58"/>
                                        </p:tgtEl>
                                      </p:cBhvr>
                                      <p:to x="100000" y="100000"/>
                                    </p:animScale>
                                    <p:animScale>
                                      <p:cBhvr>
                                        <p:cTn id="258" dur="26">
                                          <p:stCondLst>
                                            <p:cond delay="1312"/>
                                          </p:stCondLst>
                                        </p:cTn>
                                        <p:tgtEl>
                                          <p:spTgt spid="58"/>
                                        </p:tgtEl>
                                      </p:cBhvr>
                                      <p:to x="100000" y="80000"/>
                                    </p:animScale>
                                    <p:animScale>
                                      <p:cBhvr>
                                        <p:cTn id="259" dur="166" decel="50000">
                                          <p:stCondLst>
                                            <p:cond delay="1338"/>
                                          </p:stCondLst>
                                        </p:cTn>
                                        <p:tgtEl>
                                          <p:spTgt spid="58"/>
                                        </p:tgtEl>
                                      </p:cBhvr>
                                      <p:to x="100000" y="100000"/>
                                    </p:animScale>
                                    <p:animScale>
                                      <p:cBhvr>
                                        <p:cTn id="260" dur="26">
                                          <p:stCondLst>
                                            <p:cond delay="1642"/>
                                          </p:stCondLst>
                                        </p:cTn>
                                        <p:tgtEl>
                                          <p:spTgt spid="58"/>
                                        </p:tgtEl>
                                      </p:cBhvr>
                                      <p:to x="100000" y="90000"/>
                                    </p:animScale>
                                    <p:animScale>
                                      <p:cBhvr>
                                        <p:cTn id="261" dur="166" decel="50000">
                                          <p:stCondLst>
                                            <p:cond delay="1668"/>
                                          </p:stCondLst>
                                        </p:cTn>
                                        <p:tgtEl>
                                          <p:spTgt spid="58"/>
                                        </p:tgtEl>
                                      </p:cBhvr>
                                      <p:to x="100000" y="100000"/>
                                    </p:animScale>
                                    <p:animScale>
                                      <p:cBhvr>
                                        <p:cTn id="262" dur="26">
                                          <p:stCondLst>
                                            <p:cond delay="1808"/>
                                          </p:stCondLst>
                                        </p:cTn>
                                        <p:tgtEl>
                                          <p:spTgt spid="58"/>
                                        </p:tgtEl>
                                      </p:cBhvr>
                                      <p:to x="100000" y="95000"/>
                                    </p:animScale>
                                    <p:animScale>
                                      <p:cBhvr>
                                        <p:cTn id="263" dur="166" decel="50000">
                                          <p:stCondLst>
                                            <p:cond delay="1834"/>
                                          </p:stCondLst>
                                        </p:cTn>
                                        <p:tgtEl>
                                          <p:spTgt spid="58"/>
                                        </p:tgtEl>
                                      </p:cBhvr>
                                      <p:to x="100000" y="100000"/>
                                    </p:animScale>
                                  </p:childTnLst>
                                </p:cTn>
                              </p:par>
                            </p:childTnLst>
                          </p:cTn>
                        </p:par>
                      </p:childTnLst>
                    </p:cTn>
                  </p:par>
                  <p:par>
                    <p:cTn id="264" fill="hold">
                      <p:stCondLst>
                        <p:cond delay="indefinite"/>
                      </p:stCondLst>
                      <p:childTnLst>
                        <p:par>
                          <p:cTn id="265" fill="hold">
                            <p:stCondLst>
                              <p:cond delay="0"/>
                            </p:stCondLst>
                            <p:childTnLst>
                              <p:par>
                                <p:cTn id="266" presetID="49" presetClass="entr" presetSubtype="0" decel="100000" fill="hold" grpId="0" nodeType="clickEffect">
                                  <p:stCondLst>
                                    <p:cond delay="0"/>
                                  </p:stCondLst>
                                  <p:childTnLst>
                                    <p:set>
                                      <p:cBhvr>
                                        <p:cTn id="267" dur="1" fill="hold">
                                          <p:stCondLst>
                                            <p:cond delay="0"/>
                                          </p:stCondLst>
                                        </p:cTn>
                                        <p:tgtEl>
                                          <p:spTgt spid="60"/>
                                        </p:tgtEl>
                                        <p:attrNameLst>
                                          <p:attrName>style.visibility</p:attrName>
                                        </p:attrNameLst>
                                      </p:cBhvr>
                                      <p:to>
                                        <p:strVal val="visible"/>
                                      </p:to>
                                    </p:set>
                                    <p:anim calcmode="lin" valueType="num">
                                      <p:cBhvr>
                                        <p:cTn id="268" dur="500" fill="hold"/>
                                        <p:tgtEl>
                                          <p:spTgt spid="60"/>
                                        </p:tgtEl>
                                        <p:attrNameLst>
                                          <p:attrName>ppt_w</p:attrName>
                                        </p:attrNameLst>
                                      </p:cBhvr>
                                      <p:tavLst>
                                        <p:tav tm="0">
                                          <p:val>
                                            <p:fltVal val="0"/>
                                          </p:val>
                                        </p:tav>
                                        <p:tav tm="100000">
                                          <p:val>
                                            <p:strVal val="#ppt_w"/>
                                          </p:val>
                                        </p:tav>
                                      </p:tavLst>
                                    </p:anim>
                                    <p:anim calcmode="lin" valueType="num">
                                      <p:cBhvr>
                                        <p:cTn id="269" dur="500" fill="hold"/>
                                        <p:tgtEl>
                                          <p:spTgt spid="60"/>
                                        </p:tgtEl>
                                        <p:attrNameLst>
                                          <p:attrName>ppt_h</p:attrName>
                                        </p:attrNameLst>
                                      </p:cBhvr>
                                      <p:tavLst>
                                        <p:tav tm="0">
                                          <p:val>
                                            <p:fltVal val="0"/>
                                          </p:val>
                                        </p:tav>
                                        <p:tav tm="100000">
                                          <p:val>
                                            <p:strVal val="#ppt_h"/>
                                          </p:val>
                                        </p:tav>
                                      </p:tavLst>
                                    </p:anim>
                                    <p:anim calcmode="lin" valueType="num">
                                      <p:cBhvr>
                                        <p:cTn id="270" dur="500" fill="hold"/>
                                        <p:tgtEl>
                                          <p:spTgt spid="60"/>
                                        </p:tgtEl>
                                        <p:attrNameLst>
                                          <p:attrName>style.rotation</p:attrName>
                                        </p:attrNameLst>
                                      </p:cBhvr>
                                      <p:tavLst>
                                        <p:tav tm="0">
                                          <p:val>
                                            <p:fltVal val="360"/>
                                          </p:val>
                                        </p:tav>
                                        <p:tav tm="100000">
                                          <p:val>
                                            <p:fltVal val="0"/>
                                          </p:val>
                                        </p:tav>
                                      </p:tavLst>
                                    </p:anim>
                                    <p:animEffect transition="in" filter="fade">
                                      <p:cBhvr>
                                        <p:cTn id="271" dur="500"/>
                                        <p:tgtEl>
                                          <p:spTgt spid="60"/>
                                        </p:tgtEl>
                                      </p:cBhvr>
                                    </p:animEffect>
                                  </p:childTnLst>
                                </p:cTn>
                              </p:par>
                            </p:childTnLst>
                          </p:cTn>
                        </p:par>
                      </p:childTnLst>
                    </p:cTn>
                  </p:par>
                  <p:par>
                    <p:cTn id="272" fill="hold">
                      <p:stCondLst>
                        <p:cond delay="indefinite"/>
                      </p:stCondLst>
                      <p:childTnLst>
                        <p:par>
                          <p:cTn id="273" fill="hold">
                            <p:stCondLst>
                              <p:cond delay="0"/>
                            </p:stCondLst>
                            <p:childTnLst>
                              <p:par>
                                <p:cTn id="274" presetID="31" presetClass="entr" presetSubtype="0" fill="hold" grpId="0" nodeType="clickEffect">
                                  <p:stCondLst>
                                    <p:cond delay="0"/>
                                  </p:stCondLst>
                                  <p:iterate type="lt">
                                    <p:tmPct val="5000"/>
                                  </p:iterate>
                                  <p:childTnLst>
                                    <p:set>
                                      <p:cBhvr>
                                        <p:cTn id="275" dur="1" fill="hold">
                                          <p:stCondLst>
                                            <p:cond delay="0"/>
                                          </p:stCondLst>
                                        </p:cTn>
                                        <p:tgtEl>
                                          <p:spTgt spid="62"/>
                                        </p:tgtEl>
                                        <p:attrNameLst>
                                          <p:attrName>style.visibility</p:attrName>
                                        </p:attrNameLst>
                                      </p:cBhvr>
                                      <p:to>
                                        <p:strVal val="visible"/>
                                      </p:to>
                                    </p:set>
                                    <p:anim calcmode="lin" valueType="num">
                                      <p:cBhvr>
                                        <p:cTn id="276" dur="1000" fill="hold"/>
                                        <p:tgtEl>
                                          <p:spTgt spid="62"/>
                                        </p:tgtEl>
                                        <p:attrNameLst>
                                          <p:attrName>ppt_w</p:attrName>
                                        </p:attrNameLst>
                                      </p:cBhvr>
                                      <p:tavLst>
                                        <p:tav tm="0">
                                          <p:val>
                                            <p:fltVal val="0"/>
                                          </p:val>
                                        </p:tav>
                                        <p:tav tm="100000">
                                          <p:val>
                                            <p:strVal val="#ppt_w"/>
                                          </p:val>
                                        </p:tav>
                                      </p:tavLst>
                                    </p:anim>
                                    <p:anim calcmode="lin" valueType="num">
                                      <p:cBhvr>
                                        <p:cTn id="277" dur="1000" fill="hold"/>
                                        <p:tgtEl>
                                          <p:spTgt spid="62"/>
                                        </p:tgtEl>
                                        <p:attrNameLst>
                                          <p:attrName>ppt_h</p:attrName>
                                        </p:attrNameLst>
                                      </p:cBhvr>
                                      <p:tavLst>
                                        <p:tav tm="0">
                                          <p:val>
                                            <p:fltVal val="0"/>
                                          </p:val>
                                        </p:tav>
                                        <p:tav tm="100000">
                                          <p:val>
                                            <p:strVal val="#ppt_h"/>
                                          </p:val>
                                        </p:tav>
                                      </p:tavLst>
                                    </p:anim>
                                    <p:anim calcmode="lin" valueType="num">
                                      <p:cBhvr>
                                        <p:cTn id="278" dur="1000" fill="hold"/>
                                        <p:tgtEl>
                                          <p:spTgt spid="62"/>
                                        </p:tgtEl>
                                        <p:attrNameLst>
                                          <p:attrName>style.rotation</p:attrName>
                                        </p:attrNameLst>
                                      </p:cBhvr>
                                      <p:tavLst>
                                        <p:tav tm="0">
                                          <p:val>
                                            <p:fltVal val="90"/>
                                          </p:val>
                                        </p:tav>
                                        <p:tav tm="100000">
                                          <p:val>
                                            <p:fltVal val="0"/>
                                          </p:val>
                                        </p:tav>
                                      </p:tavLst>
                                    </p:anim>
                                    <p:animEffect transition="in" filter="fade">
                                      <p:cBhvr>
                                        <p:cTn id="279" dur="1000"/>
                                        <p:tgtEl>
                                          <p:spTgt spid="62"/>
                                        </p:tgtEl>
                                      </p:cBhvr>
                                    </p:animEffect>
                                  </p:childTnLst>
                                </p:cTn>
                              </p:par>
                            </p:childTnLst>
                          </p:cTn>
                        </p:par>
                      </p:childTnLst>
                    </p:cTn>
                  </p:par>
                  <p:par>
                    <p:cTn id="280" fill="hold">
                      <p:stCondLst>
                        <p:cond delay="indefinite"/>
                      </p:stCondLst>
                      <p:childTnLst>
                        <p:par>
                          <p:cTn id="281" fill="hold">
                            <p:stCondLst>
                              <p:cond delay="0"/>
                            </p:stCondLst>
                            <p:childTnLst>
                              <p:par>
                                <p:cTn id="282" presetID="26" presetClass="entr" presetSubtype="0" fill="hold" grpId="0" nodeType="clickEffect">
                                  <p:stCondLst>
                                    <p:cond delay="0"/>
                                  </p:stCondLst>
                                  <p:childTnLst>
                                    <p:set>
                                      <p:cBhvr>
                                        <p:cTn id="283" dur="1" fill="hold">
                                          <p:stCondLst>
                                            <p:cond delay="0"/>
                                          </p:stCondLst>
                                        </p:cTn>
                                        <p:tgtEl>
                                          <p:spTgt spid="61"/>
                                        </p:tgtEl>
                                        <p:attrNameLst>
                                          <p:attrName>style.visibility</p:attrName>
                                        </p:attrNameLst>
                                      </p:cBhvr>
                                      <p:to>
                                        <p:strVal val="visible"/>
                                      </p:to>
                                    </p:set>
                                    <p:animEffect transition="in" filter="wipe(down)">
                                      <p:cBhvr>
                                        <p:cTn id="284" dur="580">
                                          <p:stCondLst>
                                            <p:cond delay="0"/>
                                          </p:stCondLst>
                                        </p:cTn>
                                        <p:tgtEl>
                                          <p:spTgt spid="61"/>
                                        </p:tgtEl>
                                      </p:cBhvr>
                                    </p:animEffect>
                                    <p:anim calcmode="lin" valueType="num">
                                      <p:cBhvr>
                                        <p:cTn id="285"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286"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287"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288"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289"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290" dur="26">
                                          <p:stCondLst>
                                            <p:cond delay="650"/>
                                          </p:stCondLst>
                                        </p:cTn>
                                        <p:tgtEl>
                                          <p:spTgt spid="61"/>
                                        </p:tgtEl>
                                      </p:cBhvr>
                                      <p:to x="100000" y="60000"/>
                                    </p:animScale>
                                    <p:animScale>
                                      <p:cBhvr>
                                        <p:cTn id="291" dur="166" decel="50000">
                                          <p:stCondLst>
                                            <p:cond delay="676"/>
                                          </p:stCondLst>
                                        </p:cTn>
                                        <p:tgtEl>
                                          <p:spTgt spid="61"/>
                                        </p:tgtEl>
                                      </p:cBhvr>
                                      <p:to x="100000" y="100000"/>
                                    </p:animScale>
                                    <p:animScale>
                                      <p:cBhvr>
                                        <p:cTn id="292" dur="26">
                                          <p:stCondLst>
                                            <p:cond delay="1312"/>
                                          </p:stCondLst>
                                        </p:cTn>
                                        <p:tgtEl>
                                          <p:spTgt spid="61"/>
                                        </p:tgtEl>
                                      </p:cBhvr>
                                      <p:to x="100000" y="80000"/>
                                    </p:animScale>
                                    <p:animScale>
                                      <p:cBhvr>
                                        <p:cTn id="293" dur="166" decel="50000">
                                          <p:stCondLst>
                                            <p:cond delay="1338"/>
                                          </p:stCondLst>
                                        </p:cTn>
                                        <p:tgtEl>
                                          <p:spTgt spid="61"/>
                                        </p:tgtEl>
                                      </p:cBhvr>
                                      <p:to x="100000" y="100000"/>
                                    </p:animScale>
                                    <p:animScale>
                                      <p:cBhvr>
                                        <p:cTn id="294" dur="26">
                                          <p:stCondLst>
                                            <p:cond delay="1642"/>
                                          </p:stCondLst>
                                        </p:cTn>
                                        <p:tgtEl>
                                          <p:spTgt spid="61"/>
                                        </p:tgtEl>
                                      </p:cBhvr>
                                      <p:to x="100000" y="90000"/>
                                    </p:animScale>
                                    <p:animScale>
                                      <p:cBhvr>
                                        <p:cTn id="295" dur="166" decel="50000">
                                          <p:stCondLst>
                                            <p:cond delay="1668"/>
                                          </p:stCondLst>
                                        </p:cTn>
                                        <p:tgtEl>
                                          <p:spTgt spid="61"/>
                                        </p:tgtEl>
                                      </p:cBhvr>
                                      <p:to x="100000" y="100000"/>
                                    </p:animScale>
                                    <p:animScale>
                                      <p:cBhvr>
                                        <p:cTn id="296" dur="26">
                                          <p:stCondLst>
                                            <p:cond delay="1808"/>
                                          </p:stCondLst>
                                        </p:cTn>
                                        <p:tgtEl>
                                          <p:spTgt spid="61"/>
                                        </p:tgtEl>
                                      </p:cBhvr>
                                      <p:to x="100000" y="95000"/>
                                    </p:animScale>
                                    <p:animScale>
                                      <p:cBhvr>
                                        <p:cTn id="297" dur="166" decel="50000">
                                          <p:stCondLst>
                                            <p:cond delay="1834"/>
                                          </p:stCondLst>
                                        </p:cTn>
                                        <p:tgtEl>
                                          <p:spTgt spid="61"/>
                                        </p:tgtEl>
                                      </p:cBhvr>
                                      <p:to x="100000" y="100000"/>
                                    </p:animScale>
                                  </p:childTnLst>
                                </p:cTn>
                              </p:par>
                            </p:childTnLst>
                          </p:cTn>
                        </p:par>
                      </p:childTnLst>
                    </p:cTn>
                  </p:par>
                  <p:par>
                    <p:cTn id="298" fill="hold">
                      <p:stCondLst>
                        <p:cond delay="indefinite"/>
                      </p:stCondLst>
                      <p:childTnLst>
                        <p:par>
                          <p:cTn id="299" fill="hold">
                            <p:stCondLst>
                              <p:cond delay="0"/>
                            </p:stCondLst>
                            <p:childTnLst>
                              <p:par>
                                <p:cTn id="300" presetID="49" presetClass="entr" presetSubtype="0" decel="100000" fill="hold" grpId="0" nodeType="clickEffect">
                                  <p:stCondLst>
                                    <p:cond delay="0"/>
                                  </p:stCondLst>
                                  <p:childTnLst>
                                    <p:set>
                                      <p:cBhvr>
                                        <p:cTn id="301" dur="1" fill="hold">
                                          <p:stCondLst>
                                            <p:cond delay="0"/>
                                          </p:stCondLst>
                                        </p:cTn>
                                        <p:tgtEl>
                                          <p:spTgt spid="63"/>
                                        </p:tgtEl>
                                        <p:attrNameLst>
                                          <p:attrName>style.visibility</p:attrName>
                                        </p:attrNameLst>
                                      </p:cBhvr>
                                      <p:to>
                                        <p:strVal val="visible"/>
                                      </p:to>
                                    </p:set>
                                    <p:anim calcmode="lin" valueType="num">
                                      <p:cBhvr>
                                        <p:cTn id="302" dur="500" fill="hold"/>
                                        <p:tgtEl>
                                          <p:spTgt spid="63"/>
                                        </p:tgtEl>
                                        <p:attrNameLst>
                                          <p:attrName>ppt_w</p:attrName>
                                        </p:attrNameLst>
                                      </p:cBhvr>
                                      <p:tavLst>
                                        <p:tav tm="0">
                                          <p:val>
                                            <p:fltVal val="0"/>
                                          </p:val>
                                        </p:tav>
                                        <p:tav tm="100000">
                                          <p:val>
                                            <p:strVal val="#ppt_w"/>
                                          </p:val>
                                        </p:tav>
                                      </p:tavLst>
                                    </p:anim>
                                    <p:anim calcmode="lin" valueType="num">
                                      <p:cBhvr>
                                        <p:cTn id="303" dur="500" fill="hold"/>
                                        <p:tgtEl>
                                          <p:spTgt spid="63"/>
                                        </p:tgtEl>
                                        <p:attrNameLst>
                                          <p:attrName>ppt_h</p:attrName>
                                        </p:attrNameLst>
                                      </p:cBhvr>
                                      <p:tavLst>
                                        <p:tav tm="0">
                                          <p:val>
                                            <p:fltVal val="0"/>
                                          </p:val>
                                        </p:tav>
                                        <p:tav tm="100000">
                                          <p:val>
                                            <p:strVal val="#ppt_h"/>
                                          </p:val>
                                        </p:tav>
                                      </p:tavLst>
                                    </p:anim>
                                    <p:anim calcmode="lin" valueType="num">
                                      <p:cBhvr>
                                        <p:cTn id="304" dur="500" fill="hold"/>
                                        <p:tgtEl>
                                          <p:spTgt spid="63"/>
                                        </p:tgtEl>
                                        <p:attrNameLst>
                                          <p:attrName>style.rotation</p:attrName>
                                        </p:attrNameLst>
                                      </p:cBhvr>
                                      <p:tavLst>
                                        <p:tav tm="0">
                                          <p:val>
                                            <p:fltVal val="360"/>
                                          </p:val>
                                        </p:tav>
                                        <p:tav tm="100000">
                                          <p:val>
                                            <p:fltVal val="0"/>
                                          </p:val>
                                        </p:tav>
                                      </p:tavLst>
                                    </p:anim>
                                    <p:animEffect transition="in" filter="fade">
                                      <p:cBhvr>
                                        <p:cTn id="305" dur="500"/>
                                        <p:tgtEl>
                                          <p:spTgt spid="63"/>
                                        </p:tgtEl>
                                      </p:cBhvr>
                                    </p:animEffect>
                                  </p:childTnLst>
                                </p:cTn>
                              </p:par>
                            </p:childTnLst>
                          </p:cTn>
                        </p:par>
                      </p:childTnLst>
                    </p:cTn>
                  </p:par>
                  <p:par>
                    <p:cTn id="306" fill="hold">
                      <p:stCondLst>
                        <p:cond delay="indefinite"/>
                      </p:stCondLst>
                      <p:childTnLst>
                        <p:par>
                          <p:cTn id="307" fill="hold">
                            <p:stCondLst>
                              <p:cond delay="0"/>
                            </p:stCondLst>
                            <p:childTnLst>
                              <p:par>
                                <p:cTn id="308" presetID="31" presetClass="entr" presetSubtype="0" fill="hold" grpId="0" nodeType="clickEffect">
                                  <p:stCondLst>
                                    <p:cond delay="0"/>
                                  </p:stCondLst>
                                  <p:iterate type="lt">
                                    <p:tmPct val="5000"/>
                                  </p:iterate>
                                  <p:childTnLst>
                                    <p:set>
                                      <p:cBhvr>
                                        <p:cTn id="309" dur="1" fill="hold">
                                          <p:stCondLst>
                                            <p:cond delay="0"/>
                                          </p:stCondLst>
                                        </p:cTn>
                                        <p:tgtEl>
                                          <p:spTgt spid="65"/>
                                        </p:tgtEl>
                                        <p:attrNameLst>
                                          <p:attrName>style.visibility</p:attrName>
                                        </p:attrNameLst>
                                      </p:cBhvr>
                                      <p:to>
                                        <p:strVal val="visible"/>
                                      </p:to>
                                    </p:set>
                                    <p:anim calcmode="lin" valueType="num">
                                      <p:cBhvr>
                                        <p:cTn id="310" dur="1000" fill="hold"/>
                                        <p:tgtEl>
                                          <p:spTgt spid="65"/>
                                        </p:tgtEl>
                                        <p:attrNameLst>
                                          <p:attrName>ppt_w</p:attrName>
                                        </p:attrNameLst>
                                      </p:cBhvr>
                                      <p:tavLst>
                                        <p:tav tm="0">
                                          <p:val>
                                            <p:fltVal val="0"/>
                                          </p:val>
                                        </p:tav>
                                        <p:tav tm="100000">
                                          <p:val>
                                            <p:strVal val="#ppt_w"/>
                                          </p:val>
                                        </p:tav>
                                      </p:tavLst>
                                    </p:anim>
                                    <p:anim calcmode="lin" valueType="num">
                                      <p:cBhvr>
                                        <p:cTn id="311" dur="1000" fill="hold"/>
                                        <p:tgtEl>
                                          <p:spTgt spid="65"/>
                                        </p:tgtEl>
                                        <p:attrNameLst>
                                          <p:attrName>ppt_h</p:attrName>
                                        </p:attrNameLst>
                                      </p:cBhvr>
                                      <p:tavLst>
                                        <p:tav tm="0">
                                          <p:val>
                                            <p:fltVal val="0"/>
                                          </p:val>
                                        </p:tav>
                                        <p:tav tm="100000">
                                          <p:val>
                                            <p:strVal val="#ppt_h"/>
                                          </p:val>
                                        </p:tav>
                                      </p:tavLst>
                                    </p:anim>
                                    <p:anim calcmode="lin" valueType="num">
                                      <p:cBhvr>
                                        <p:cTn id="312" dur="1000" fill="hold"/>
                                        <p:tgtEl>
                                          <p:spTgt spid="65"/>
                                        </p:tgtEl>
                                        <p:attrNameLst>
                                          <p:attrName>style.rotation</p:attrName>
                                        </p:attrNameLst>
                                      </p:cBhvr>
                                      <p:tavLst>
                                        <p:tav tm="0">
                                          <p:val>
                                            <p:fltVal val="90"/>
                                          </p:val>
                                        </p:tav>
                                        <p:tav tm="100000">
                                          <p:val>
                                            <p:fltVal val="0"/>
                                          </p:val>
                                        </p:tav>
                                      </p:tavLst>
                                    </p:anim>
                                    <p:animEffect transition="in" filter="fade">
                                      <p:cBhvr>
                                        <p:cTn id="313" dur="1000"/>
                                        <p:tgtEl>
                                          <p:spTgt spid="65"/>
                                        </p:tgtEl>
                                      </p:cBhvr>
                                    </p:animEffect>
                                  </p:childTnLst>
                                </p:cTn>
                              </p:par>
                            </p:childTnLst>
                          </p:cTn>
                        </p:par>
                      </p:childTnLst>
                    </p:cTn>
                  </p:par>
                  <p:par>
                    <p:cTn id="314" fill="hold">
                      <p:stCondLst>
                        <p:cond delay="indefinite"/>
                      </p:stCondLst>
                      <p:childTnLst>
                        <p:par>
                          <p:cTn id="315" fill="hold">
                            <p:stCondLst>
                              <p:cond delay="0"/>
                            </p:stCondLst>
                            <p:childTnLst>
                              <p:par>
                                <p:cTn id="316" presetID="26" presetClass="entr" presetSubtype="0" fill="hold" grpId="0" nodeType="clickEffect">
                                  <p:stCondLst>
                                    <p:cond delay="0"/>
                                  </p:stCondLst>
                                  <p:childTnLst>
                                    <p:set>
                                      <p:cBhvr>
                                        <p:cTn id="317" dur="1" fill="hold">
                                          <p:stCondLst>
                                            <p:cond delay="0"/>
                                          </p:stCondLst>
                                        </p:cTn>
                                        <p:tgtEl>
                                          <p:spTgt spid="64"/>
                                        </p:tgtEl>
                                        <p:attrNameLst>
                                          <p:attrName>style.visibility</p:attrName>
                                        </p:attrNameLst>
                                      </p:cBhvr>
                                      <p:to>
                                        <p:strVal val="visible"/>
                                      </p:to>
                                    </p:set>
                                    <p:animEffect transition="in" filter="wipe(down)">
                                      <p:cBhvr>
                                        <p:cTn id="318" dur="580">
                                          <p:stCondLst>
                                            <p:cond delay="0"/>
                                          </p:stCondLst>
                                        </p:cTn>
                                        <p:tgtEl>
                                          <p:spTgt spid="64"/>
                                        </p:tgtEl>
                                      </p:cBhvr>
                                    </p:animEffect>
                                    <p:anim calcmode="lin" valueType="num">
                                      <p:cBhvr>
                                        <p:cTn id="31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2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2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2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24" dur="26">
                                          <p:stCondLst>
                                            <p:cond delay="650"/>
                                          </p:stCondLst>
                                        </p:cTn>
                                        <p:tgtEl>
                                          <p:spTgt spid="64"/>
                                        </p:tgtEl>
                                      </p:cBhvr>
                                      <p:to x="100000" y="60000"/>
                                    </p:animScale>
                                    <p:animScale>
                                      <p:cBhvr>
                                        <p:cTn id="325" dur="166" decel="50000">
                                          <p:stCondLst>
                                            <p:cond delay="676"/>
                                          </p:stCondLst>
                                        </p:cTn>
                                        <p:tgtEl>
                                          <p:spTgt spid="64"/>
                                        </p:tgtEl>
                                      </p:cBhvr>
                                      <p:to x="100000" y="100000"/>
                                    </p:animScale>
                                    <p:animScale>
                                      <p:cBhvr>
                                        <p:cTn id="326" dur="26">
                                          <p:stCondLst>
                                            <p:cond delay="1312"/>
                                          </p:stCondLst>
                                        </p:cTn>
                                        <p:tgtEl>
                                          <p:spTgt spid="64"/>
                                        </p:tgtEl>
                                      </p:cBhvr>
                                      <p:to x="100000" y="80000"/>
                                    </p:animScale>
                                    <p:animScale>
                                      <p:cBhvr>
                                        <p:cTn id="327" dur="166" decel="50000">
                                          <p:stCondLst>
                                            <p:cond delay="1338"/>
                                          </p:stCondLst>
                                        </p:cTn>
                                        <p:tgtEl>
                                          <p:spTgt spid="64"/>
                                        </p:tgtEl>
                                      </p:cBhvr>
                                      <p:to x="100000" y="100000"/>
                                    </p:animScale>
                                    <p:animScale>
                                      <p:cBhvr>
                                        <p:cTn id="328" dur="26">
                                          <p:stCondLst>
                                            <p:cond delay="1642"/>
                                          </p:stCondLst>
                                        </p:cTn>
                                        <p:tgtEl>
                                          <p:spTgt spid="64"/>
                                        </p:tgtEl>
                                      </p:cBhvr>
                                      <p:to x="100000" y="90000"/>
                                    </p:animScale>
                                    <p:animScale>
                                      <p:cBhvr>
                                        <p:cTn id="329" dur="166" decel="50000">
                                          <p:stCondLst>
                                            <p:cond delay="1668"/>
                                          </p:stCondLst>
                                        </p:cTn>
                                        <p:tgtEl>
                                          <p:spTgt spid="64"/>
                                        </p:tgtEl>
                                      </p:cBhvr>
                                      <p:to x="100000" y="100000"/>
                                    </p:animScale>
                                    <p:animScale>
                                      <p:cBhvr>
                                        <p:cTn id="330" dur="26">
                                          <p:stCondLst>
                                            <p:cond delay="1808"/>
                                          </p:stCondLst>
                                        </p:cTn>
                                        <p:tgtEl>
                                          <p:spTgt spid="64"/>
                                        </p:tgtEl>
                                      </p:cBhvr>
                                      <p:to x="100000" y="95000"/>
                                    </p:animScale>
                                    <p:animScale>
                                      <p:cBhvr>
                                        <p:cTn id="331" dur="166" decel="50000">
                                          <p:stCondLst>
                                            <p:cond delay="1834"/>
                                          </p:stCondLst>
                                        </p:cTn>
                                        <p:tgtEl>
                                          <p:spTgt spid="64"/>
                                        </p:tgtEl>
                                      </p:cBhvr>
                                      <p:to x="100000" y="100000"/>
                                    </p:animScale>
                                  </p:childTnLst>
                                </p:cTn>
                              </p:par>
                            </p:childTnLst>
                          </p:cTn>
                        </p:par>
                      </p:childTnLst>
                    </p:cTn>
                  </p:par>
                  <p:par>
                    <p:cTn id="332" fill="hold">
                      <p:stCondLst>
                        <p:cond delay="indefinite"/>
                      </p:stCondLst>
                      <p:childTnLst>
                        <p:par>
                          <p:cTn id="333" fill="hold">
                            <p:stCondLst>
                              <p:cond delay="0"/>
                            </p:stCondLst>
                            <p:childTnLst>
                              <p:par>
                                <p:cTn id="334" presetID="39" presetClass="entr" presetSubtype="0" accel="100000" fill="hold" grpId="0" nodeType="clickEffect">
                                  <p:stCondLst>
                                    <p:cond delay="0"/>
                                  </p:stCondLst>
                                  <p:childTnLst>
                                    <p:set>
                                      <p:cBhvr>
                                        <p:cTn id="335" dur="1" fill="hold">
                                          <p:stCondLst>
                                            <p:cond delay="0"/>
                                          </p:stCondLst>
                                        </p:cTn>
                                        <p:tgtEl>
                                          <p:spTgt spid="66"/>
                                        </p:tgtEl>
                                        <p:attrNameLst>
                                          <p:attrName>style.visibility</p:attrName>
                                        </p:attrNameLst>
                                      </p:cBhvr>
                                      <p:to>
                                        <p:strVal val="visible"/>
                                      </p:to>
                                    </p:set>
                                    <p:anim calcmode="lin" valueType="num">
                                      <p:cBhvr>
                                        <p:cTn id="336" dur="500" fill="hold"/>
                                        <p:tgtEl>
                                          <p:spTgt spid="66"/>
                                        </p:tgtEl>
                                        <p:attrNameLst>
                                          <p:attrName>ppt_h</p:attrName>
                                        </p:attrNameLst>
                                      </p:cBhvr>
                                      <p:tavLst>
                                        <p:tav tm="0">
                                          <p:val>
                                            <p:strVal val="#ppt_h/20"/>
                                          </p:val>
                                        </p:tav>
                                        <p:tav tm="50000">
                                          <p:val>
                                            <p:strVal val="#ppt_h/20"/>
                                          </p:val>
                                        </p:tav>
                                        <p:tav tm="100000">
                                          <p:val>
                                            <p:strVal val="#ppt_h"/>
                                          </p:val>
                                        </p:tav>
                                      </p:tavLst>
                                    </p:anim>
                                    <p:anim calcmode="lin" valueType="num">
                                      <p:cBhvr>
                                        <p:cTn id="337" dur="500" fill="hold"/>
                                        <p:tgtEl>
                                          <p:spTgt spid="66"/>
                                        </p:tgtEl>
                                        <p:attrNameLst>
                                          <p:attrName>ppt_w</p:attrName>
                                        </p:attrNameLst>
                                      </p:cBhvr>
                                      <p:tavLst>
                                        <p:tav tm="0">
                                          <p:val>
                                            <p:strVal val="#ppt_w+.3"/>
                                          </p:val>
                                        </p:tav>
                                        <p:tav tm="50000">
                                          <p:val>
                                            <p:strVal val="#ppt_w+.3"/>
                                          </p:val>
                                        </p:tav>
                                        <p:tav tm="100000">
                                          <p:val>
                                            <p:strVal val="#ppt_w"/>
                                          </p:val>
                                        </p:tav>
                                      </p:tavLst>
                                    </p:anim>
                                    <p:anim calcmode="lin" valueType="num">
                                      <p:cBhvr>
                                        <p:cTn id="338" dur="500" fill="hold"/>
                                        <p:tgtEl>
                                          <p:spTgt spid="66"/>
                                        </p:tgtEl>
                                        <p:attrNameLst>
                                          <p:attrName>ppt_x</p:attrName>
                                        </p:attrNameLst>
                                      </p:cBhvr>
                                      <p:tavLst>
                                        <p:tav tm="0">
                                          <p:val>
                                            <p:strVal val="#ppt_x-.3"/>
                                          </p:val>
                                        </p:tav>
                                        <p:tav tm="50000">
                                          <p:val>
                                            <p:strVal val="#ppt_x"/>
                                          </p:val>
                                        </p:tav>
                                        <p:tav tm="100000">
                                          <p:val>
                                            <p:strVal val="#ppt_x"/>
                                          </p:val>
                                        </p:tav>
                                      </p:tavLst>
                                    </p:anim>
                                    <p:anim calcmode="lin" valueType="num">
                                      <p:cBhvr>
                                        <p:cTn id="339" dur="500" fill="hold"/>
                                        <p:tgtEl>
                                          <p:spTgt spid="66"/>
                                        </p:tgtEl>
                                        <p:attrNameLst>
                                          <p:attrName>ppt_y</p:attrName>
                                        </p:attrNameLst>
                                      </p:cBhvr>
                                      <p:tavLst>
                                        <p:tav tm="0">
                                          <p:val>
                                            <p:strVal val="#ppt_y"/>
                                          </p:val>
                                        </p:tav>
                                        <p:tav tm="100000">
                                          <p:val>
                                            <p:strVal val="#ppt_y"/>
                                          </p:val>
                                        </p:tav>
                                      </p:tavLst>
                                    </p:anim>
                                  </p:childTnLst>
                                </p:cTn>
                              </p:par>
                            </p:childTnLst>
                          </p:cTn>
                        </p:par>
                      </p:childTnLst>
                    </p:cTn>
                  </p:par>
                  <p:par>
                    <p:cTn id="340" fill="hold">
                      <p:stCondLst>
                        <p:cond delay="indefinite"/>
                      </p:stCondLst>
                      <p:childTnLst>
                        <p:par>
                          <p:cTn id="341" fill="hold">
                            <p:stCondLst>
                              <p:cond delay="0"/>
                            </p:stCondLst>
                            <p:childTnLst>
                              <p:par>
                                <p:cTn id="342" presetID="26" presetClass="entr" presetSubtype="0" fill="hold" grpId="0" nodeType="clickEffect">
                                  <p:stCondLst>
                                    <p:cond delay="0"/>
                                  </p:stCondLst>
                                  <p:childTnLst>
                                    <p:set>
                                      <p:cBhvr>
                                        <p:cTn id="343" dur="1" fill="hold">
                                          <p:stCondLst>
                                            <p:cond delay="0"/>
                                          </p:stCondLst>
                                        </p:cTn>
                                        <p:tgtEl>
                                          <p:spTgt spid="68"/>
                                        </p:tgtEl>
                                        <p:attrNameLst>
                                          <p:attrName>style.visibility</p:attrName>
                                        </p:attrNameLst>
                                      </p:cBhvr>
                                      <p:to>
                                        <p:strVal val="visible"/>
                                      </p:to>
                                    </p:set>
                                    <p:animEffect transition="in" filter="wipe(down)">
                                      <p:cBhvr>
                                        <p:cTn id="344" dur="580">
                                          <p:stCondLst>
                                            <p:cond delay="0"/>
                                          </p:stCondLst>
                                        </p:cTn>
                                        <p:tgtEl>
                                          <p:spTgt spid="68"/>
                                        </p:tgtEl>
                                      </p:cBhvr>
                                    </p:animEffect>
                                    <p:anim calcmode="lin" valueType="num">
                                      <p:cBhvr>
                                        <p:cTn id="3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3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3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3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3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350" dur="26">
                                          <p:stCondLst>
                                            <p:cond delay="650"/>
                                          </p:stCondLst>
                                        </p:cTn>
                                        <p:tgtEl>
                                          <p:spTgt spid="68"/>
                                        </p:tgtEl>
                                      </p:cBhvr>
                                      <p:to x="100000" y="60000"/>
                                    </p:animScale>
                                    <p:animScale>
                                      <p:cBhvr>
                                        <p:cTn id="351" dur="166" decel="50000">
                                          <p:stCondLst>
                                            <p:cond delay="676"/>
                                          </p:stCondLst>
                                        </p:cTn>
                                        <p:tgtEl>
                                          <p:spTgt spid="68"/>
                                        </p:tgtEl>
                                      </p:cBhvr>
                                      <p:to x="100000" y="100000"/>
                                    </p:animScale>
                                    <p:animScale>
                                      <p:cBhvr>
                                        <p:cTn id="352" dur="26">
                                          <p:stCondLst>
                                            <p:cond delay="1312"/>
                                          </p:stCondLst>
                                        </p:cTn>
                                        <p:tgtEl>
                                          <p:spTgt spid="68"/>
                                        </p:tgtEl>
                                      </p:cBhvr>
                                      <p:to x="100000" y="80000"/>
                                    </p:animScale>
                                    <p:animScale>
                                      <p:cBhvr>
                                        <p:cTn id="353" dur="166" decel="50000">
                                          <p:stCondLst>
                                            <p:cond delay="1338"/>
                                          </p:stCondLst>
                                        </p:cTn>
                                        <p:tgtEl>
                                          <p:spTgt spid="68"/>
                                        </p:tgtEl>
                                      </p:cBhvr>
                                      <p:to x="100000" y="100000"/>
                                    </p:animScale>
                                    <p:animScale>
                                      <p:cBhvr>
                                        <p:cTn id="354" dur="26">
                                          <p:stCondLst>
                                            <p:cond delay="1642"/>
                                          </p:stCondLst>
                                        </p:cTn>
                                        <p:tgtEl>
                                          <p:spTgt spid="68"/>
                                        </p:tgtEl>
                                      </p:cBhvr>
                                      <p:to x="100000" y="90000"/>
                                    </p:animScale>
                                    <p:animScale>
                                      <p:cBhvr>
                                        <p:cTn id="355" dur="166" decel="50000">
                                          <p:stCondLst>
                                            <p:cond delay="1668"/>
                                          </p:stCondLst>
                                        </p:cTn>
                                        <p:tgtEl>
                                          <p:spTgt spid="68"/>
                                        </p:tgtEl>
                                      </p:cBhvr>
                                      <p:to x="100000" y="100000"/>
                                    </p:animScale>
                                    <p:animScale>
                                      <p:cBhvr>
                                        <p:cTn id="356" dur="26">
                                          <p:stCondLst>
                                            <p:cond delay="1808"/>
                                          </p:stCondLst>
                                        </p:cTn>
                                        <p:tgtEl>
                                          <p:spTgt spid="68"/>
                                        </p:tgtEl>
                                      </p:cBhvr>
                                      <p:to x="100000" y="95000"/>
                                    </p:animScale>
                                    <p:animScale>
                                      <p:cBhvr>
                                        <p:cTn id="357" dur="166" decel="50000">
                                          <p:stCondLst>
                                            <p:cond delay="1834"/>
                                          </p:stCondLst>
                                        </p:cTn>
                                        <p:tgtEl>
                                          <p:spTgt spid="68"/>
                                        </p:tgtEl>
                                      </p:cBhvr>
                                      <p:to x="100000" y="100000"/>
                                    </p:animScale>
                                  </p:childTnLst>
                                </p:cTn>
                              </p:par>
                            </p:childTnLst>
                          </p:cTn>
                        </p:par>
                      </p:childTnLst>
                    </p:cTn>
                  </p:par>
                  <p:par>
                    <p:cTn id="358" fill="hold">
                      <p:stCondLst>
                        <p:cond delay="indefinite"/>
                      </p:stCondLst>
                      <p:childTnLst>
                        <p:par>
                          <p:cTn id="359" fill="hold">
                            <p:stCondLst>
                              <p:cond delay="0"/>
                            </p:stCondLst>
                            <p:childTnLst>
                              <p:par>
                                <p:cTn id="360" presetID="26" presetClass="entr" presetSubtype="0" fill="hold" grpId="0" nodeType="clickEffect">
                                  <p:stCondLst>
                                    <p:cond delay="0"/>
                                  </p:stCondLst>
                                  <p:childTnLst>
                                    <p:set>
                                      <p:cBhvr>
                                        <p:cTn id="361" dur="1" fill="hold">
                                          <p:stCondLst>
                                            <p:cond delay="0"/>
                                          </p:stCondLst>
                                        </p:cTn>
                                        <p:tgtEl>
                                          <p:spTgt spid="69"/>
                                        </p:tgtEl>
                                        <p:attrNameLst>
                                          <p:attrName>style.visibility</p:attrName>
                                        </p:attrNameLst>
                                      </p:cBhvr>
                                      <p:to>
                                        <p:strVal val="visible"/>
                                      </p:to>
                                    </p:set>
                                    <p:animEffect transition="in" filter="wipe(down)">
                                      <p:cBhvr>
                                        <p:cTn id="362" dur="580">
                                          <p:stCondLst>
                                            <p:cond delay="0"/>
                                          </p:stCondLst>
                                        </p:cTn>
                                        <p:tgtEl>
                                          <p:spTgt spid="69"/>
                                        </p:tgtEl>
                                      </p:cBhvr>
                                    </p:animEffect>
                                    <p:anim calcmode="lin" valueType="num">
                                      <p:cBhvr>
                                        <p:cTn id="36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6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6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6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6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68" dur="26">
                                          <p:stCondLst>
                                            <p:cond delay="650"/>
                                          </p:stCondLst>
                                        </p:cTn>
                                        <p:tgtEl>
                                          <p:spTgt spid="69"/>
                                        </p:tgtEl>
                                      </p:cBhvr>
                                      <p:to x="100000" y="60000"/>
                                    </p:animScale>
                                    <p:animScale>
                                      <p:cBhvr>
                                        <p:cTn id="369" dur="166" decel="50000">
                                          <p:stCondLst>
                                            <p:cond delay="676"/>
                                          </p:stCondLst>
                                        </p:cTn>
                                        <p:tgtEl>
                                          <p:spTgt spid="69"/>
                                        </p:tgtEl>
                                      </p:cBhvr>
                                      <p:to x="100000" y="100000"/>
                                    </p:animScale>
                                    <p:animScale>
                                      <p:cBhvr>
                                        <p:cTn id="370" dur="26">
                                          <p:stCondLst>
                                            <p:cond delay="1312"/>
                                          </p:stCondLst>
                                        </p:cTn>
                                        <p:tgtEl>
                                          <p:spTgt spid="69"/>
                                        </p:tgtEl>
                                      </p:cBhvr>
                                      <p:to x="100000" y="80000"/>
                                    </p:animScale>
                                    <p:animScale>
                                      <p:cBhvr>
                                        <p:cTn id="371" dur="166" decel="50000">
                                          <p:stCondLst>
                                            <p:cond delay="1338"/>
                                          </p:stCondLst>
                                        </p:cTn>
                                        <p:tgtEl>
                                          <p:spTgt spid="69"/>
                                        </p:tgtEl>
                                      </p:cBhvr>
                                      <p:to x="100000" y="100000"/>
                                    </p:animScale>
                                    <p:animScale>
                                      <p:cBhvr>
                                        <p:cTn id="372" dur="26">
                                          <p:stCondLst>
                                            <p:cond delay="1642"/>
                                          </p:stCondLst>
                                        </p:cTn>
                                        <p:tgtEl>
                                          <p:spTgt spid="69"/>
                                        </p:tgtEl>
                                      </p:cBhvr>
                                      <p:to x="100000" y="90000"/>
                                    </p:animScale>
                                    <p:animScale>
                                      <p:cBhvr>
                                        <p:cTn id="373" dur="166" decel="50000">
                                          <p:stCondLst>
                                            <p:cond delay="1668"/>
                                          </p:stCondLst>
                                        </p:cTn>
                                        <p:tgtEl>
                                          <p:spTgt spid="69"/>
                                        </p:tgtEl>
                                      </p:cBhvr>
                                      <p:to x="100000" y="100000"/>
                                    </p:animScale>
                                    <p:animScale>
                                      <p:cBhvr>
                                        <p:cTn id="374" dur="26">
                                          <p:stCondLst>
                                            <p:cond delay="1808"/>
                                          </p:stCondLst>
                                        </p:cTn>
                                        <p:tgtEl>
                                          <p:spTgt spid="69"/>
                                        </p:tgtEl>
                                      </p:cBhvr>
                                      <p:to x="100000" y="95000"/>
                                    </p:animScale>
                                    <p:animScale>
                                      <p:cBhvr>
                                        <p:cTn id="375" dur="166" decel="50000">
                                          <p:stCondLst>
                                            <p:cond delay="1834"/>
                                          </p:stCondLst>
                                        </p:cTn>
                                        <p:tgtEl>
                                          <p:spTgt spid="69"/>
                                        </p:tgtEl>
                                      </p:cBhvr>
                                      <p:to x="100000" y="100000"/>
                                    </p:animScale>
                                  </p:childTnLst>
                                </p:cTn>
                              </p:par>
                            </p:childTnLst>
                          </p:cTn>
                        </p:par>
                      </p:childTnLst>
                    </p:cTn>
                  </p:par>
                  <p:par>
                    <p:cTn id="376" fill="hold">
                      <p:stCondLst>
                        <p:cond delay="indefinite"/>
                      </p:stCondLst>
                      <p:childTnLst>
                        <p:par>
                          <p:cTn id="377" fill="hold">
                            <p:stCondLst>
                              <p:cond delay="0"/>
                            </p:stCondLst>
                            <p:childTnLst>
                              <p:par>
                                <p:cTn id="378" presetID="26" presetClass="entr" presetSubtype="0" fill="hold" grpId="0" nodeType="clickEffect">
                                  <p:stCondLst>
                                    <p:cond delay="0"/>
                                  </p:stCondLst>
                                  <p:childTnLst>
                                    <p:set>
                                      <p:cBhvr>
                                        <p:cTn id="379" dur="1" fill="hold">
                                          <p:stCondLst>
                                            <p:cond delay="0"/>
                                          </p:stCondLst>
                                        </p:cTn>
                                        <p:tgtEl>
                                          <p:spTgt spid="70"/>
                                        </p:tgtEl>
                                        <p:attrNameLst>
                                          <p:attrName>style.visibility</p:attrName>
                                        </p:attrNameLst>
                                      </p:cBhvr>
                                      <p:to>
                                        <p:strVal val="visible"/>
                                      </p:to>
                                    </p:set>
                                    <p:animEffect transition="in" filter="wipe(down)">
                                      <p:cBhvr>
                                        <p:cTn id="380" dur="580">
                                          <p:stCondLst>
                                            <p:cond delay="0"/>
                                          </p:stCondLst>
                                        </p:cTn>
                                        <p:tgtEl>
                                          <p:spTgt spid="70"/>
                                        </p:tgtEl>
                                      </p:cBhvr>
                                    </p:animEffect>
                                    <p:anim calcmode="lin" valueType="num">
                                      <p:cBhvr>
                                        <p:cTn id="381"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382"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383"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384"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385"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386" dur="26">
                                          <p:stCondLst>
                                            <p:cond delay="650"/>
                                          </p:stCondLst>
                                        </p:cTn>
                                        <p:tgtEl>
                                          <p:spTgt spid="70"/>
                                        </p:tgtEl>
                                      </p:cBhvr>
                                      <p:to x="100000" y="60000"/>
                                    </p:animScale>
                                    <p:animScale>
                                      <p:cBhvr>
                                        <p:cTn id="387" dur="166" decel="50000">
                                          <p:stCondLst>
                                            <p:cond delay="676"/>
                                          </p:stCondLst>
                                        </p:cTn>
                                        <p:tgtEl>
                                          <p:spTgt spid="70"/>
                                        </p:tgtEl>
                                      </p:cBhvr>
                                      <p:to x="100000" y="100000"/>
                                    </p:animScale>
                                    <p:animScale>
                                      <p:cBhvr>
                                        <p:cTn id="388" dur="26">
                                          <p:stCondLst>
                                            <p:cond delay="1312"/>
                                          </p:stCondLst>
                                        </p:cTn>
                                        <p:tgtEl>
                                          <p:spTgt spid="70"/>
                                        </p:tgtEl>
                                      </p:cBhvr>
                                      <p:to x="100000" y="80000"/>
                                    </p:animScale>
                                    <p:animScale>
                                      <p:cBhvr>
                                        <p:cTn id="389" dur="166" decel="50000">
                                          <p:stCondLst>
                                            <p:cond delay="1338"/>
                                          </p:stCondLst>
                                        </p:cTn>
                                        <p:tgtEl>
                                          <p:spTgt spid="70"/>
                                        </p:tgtEl>
                                      </p:cBhvr>
                                      <p:to x="100000" y="100000"/>
                                    </p:animScale>
                                    <p:animScale>
                                      <p:cBhvr>
                                        <p:cTn id="390" dur="26">
                                          <p:stCondLst>
                                            <p:cond delay="1642"/>
                                          </p:stCondLst>
                                        </p:cTn>
                                        <p:tgtEl>
                                          <p:spTgt spid="70"/>
                                        </p:tgtEl>
                                      </p:cBhvr>
                                      <p:to x="100000" y="90000"/>
                                    </p:animScale>
                                    <p:animScale>
                                      <p:cBhvr>
                                        <p:cTn id="391" dur="166" decel="50000">
                                          <p:stCondLst>
                                            <p:cond delay="1668"/>
                                          </p:stCondLst>
                                        </p:cTn>
                                        <p:tgtEl>
                                          <p:spTgt spid="70"/>
                                        </p:tgtEl>
                                      </p:cBhvr>
                                      <p:to x="100000" y="100000"/>
                                    </p:animScale>
                                    <p:animScale>
                                      <p:cBhvr>
                                        <p:cTn id="392" dur="26">
                                          <p:stCondLst>
                                            <p:cond delay="1808"/>
                                          </p:stCondLst>
                                        </p:cTn>
                                        <p:tgtEl>
                                          <p:spTgt spid="70"/>
                                        </p:tgtEl>
                                      </p:cBhvr>
                                      <p:to x="100000" y="95000"/>
                                    </p:animScale>
                                    <p:animScale>
                                      <p:cBhvr>
                                        <p:cTn id="393" dur="166" decel="50000">
                                          <p:stCondLst>
                                            <p:cond delay="1834"/>
                                          </p:stCondLst>
                                        </p:cTn>
                                        <p:tgtEl>
                                          <p:spTgt spid="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30" grpId="0" animBg="1"/>
      <p:bldP spid="30" grpId="1" animBg="1"/>
      <p:bldP spid="31" grpId="0" animBg="1"/>
      <p:bldP spid="31" grpId="1" animBg="1"/>
      <p:bldP spid="37"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8" grpId="0" animBg="1"/>
      <p:bldP spid="69" grpId="0" animBg="1"/>
      <p:bldP spid="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20"/>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4" name="Rectangle 3"/>
          <p:cNvSpPr/>
          <p:nvPr/>
        </p:nvSpPr>
        <p:spPr>
          <a:xfrm>
            <a:off x="5580112" y="77784"/>
            <a:ext cx="3563888"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cs typeface="B Titr" panose="00000700000000000000" pitchFamily="2" charset="-78"/>
              </a:rPr>
              <a:t>حدیثی از غیبت نعمانی</a:t>
            </a:r>
            <a:endParaRPr lang="fa-IR" sz="2800" b="1" dirty="0">
              <a:cs typeface="B Titr" panose="00000700000000000000" pitchFamily="2" charset="-78"/>
            </a:endParaRPr>
          </a:p>
        </p:txBody>
      </p:sp>
      <p:sp>
        <p:nvSpPr>
          <p:cNvPr id="5" name="Rectangle 4"/>
          <p:cNvSpPr/>
          <p:nvPr/>
        </p:nvSpPr>
        <p:spPr>
          <a:xfrm>
            <a:off x="0" y="548680"/>
            <a:ext cx="9144000" cy="2585323"/>
          </a:xfrm>
          <a:prstGeom prst="rect">
            <a:avLst/>
          </a:prstGeom>
        </p:spPr>
        <p:txBody>
          <a:bodyPr wrap="square">
            <a:spAutoFit/>
          </a:bodyPr>
          <a:lstStyle/>
          <a:p>
            <a:pPr algn="ctr">
              <a:lnSpc>
                <a:spcPct val="150000"/>
              </a:lnSpc>
            </a:pPr>
            <a:r>
              <a:rPr lang="fa-IR" sz="3200" dirty="0" smtClean="0">
                <a:cs typeface="B Titr" panose="00000700000000000000" pitchFamily="2" charset="-78"/>
              </a:rPr>
              <a:t>قال الصادق</a:t>
            </a:r>
            <a:r>
              <a:rPr lang="fa-IR" sz="2400" dirty="0" smtClean="0">
                <a:cs typeface="B Titr" panose="00000700000000000000" pitchFamily="2" charset="-78"/>
              </a:rPr>
              <a:t>(ع):</a:t>
            </a:r>
            <a:r>
              <a:rPr lang="fa-IR" sz="3600" dirty="0" smtClean="0">
                <a:cs typeface="B Titr" pitchFamily="2" charset="-78"/>
              </a:rPr>
              <a:t>‏ إِذَا خَرَجَ الْقَائِمُ</a:t>
            </a:r>
            <a:r>
              <a:rPr lang="fa-IR" sz="2000" dirty="0" smtClean="0">
                <a:cs typeface="B Titr" pitchFamily="2" charset="-78"/>
              </a:rPr>
              <a:t> (ع)</a:t>
            </a:r>
            <a:r>
              <a:rPr lang="fa-IR" sz="3600" dirty="0" smtClean="0">
                <a:cs typeface="B Titr" pitchFamily="2" charset="-78"/>
              </a:rPr>
              <a:t> خَرَجَ مِنْ هَذَا الْأَمْرِ مَنْ كَانَ يرَى أَنَّهُ مِنْ أَهْلِهِ </a:t>
            </a:r>
          </a:p>
          <a:p>
            <a:pPr algn="ctr">
              <a:lnSpc>
                <a:spcPct val="150000"/>
              </a:lnSpc>
            </a:pPr>
            <a:r>
              <a:rPr lang="fa-IR" sz="3600" dirty="0" smtClean="0">
                <a:cs typeface="B Titr" pitchFamily="2" charset="-78"/>
              </a:rPr>
              <a:t>وَ دَخَلَ فِيهِ شِبْهُ عَبَدَةِ الشَّمْسِ وَ الْقَمَر</a:t>
            </a:r>
            <a:endParaRPr lang="fa-IR" sz="3200" dirty="0">
              <a:cs typeface="B Titr" panose="00000700000000000000" pitchFamily="2" charset="-78"/>
            </a:endParaRPr>
          </a:p>
        </p:txBody>
      </p:sp>
      <p:sp>
        <p:nvSpPr>
          <p:cNvPr id="6" name="Rectangle 4"/>
          <p:cNvSpPr>
            <a:spLocks noChangeArrowheads="1"/>
          </p:cNvSpPr>
          <p:nvPr/>
        </p:nvSpPr>
        <p:spPr bwMode="auto">
          <a:xfrm>
            <a:off x="0" y="3343632"/>
            <a:ext cx="9153216" cy="1977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lnSpc>
                <a:spcPct val="150000"/>
              </a:lnSpc>
              <a:spcBef>
                <a:spcPct val="0"/>
              </a:spcBef>
              <a:spcAft>
                <a:spcPct val="0"/>
              </a:spcAft>
            </a:pPr>
            <a:r>
              <a:rPr kumimoji="0" lang="fa-IR" altLang="fa-IR" sz="2800" b="0" i="0" u="none" strike="noStrike" cap="none" normalizeH="0" baseline="0" dirty="0" smtClean="0">
                <a:ln>
                  <a:noFill/>
                </a:ln>
                <a:solidFill>
                  <a:srgbClr val="FF0000"/>
                </a:solidFill>
                <a:effectLst/>
                <a:latin typeface="Traditional Arabic" panose="02020603050405020304" pitchFamily="18" charset="-78"/>
                <a:cs typeface="B Titr" pitchFamily="2" charset="-78"/>
              </a:rPr>
              <a:t>هنگامی </a:t>
            </a:r>
            <a:r>
              <a:rPr lang="fa-IR" sz="2800" dirty="0" smtClean="0">
                <a:solidFill>
                  <a:srgbClr val="FF0000"/>
                </a:solidFill>
                <a:cs typeface="B Titr" pitchFamily="2" charset="-78"/>
              </a:rPr>
              <a:t>كه قائم عليه السّلام خروج كند برخی از كسانى كه اهل اين امر مى‏پنداشته می شدند از اين امر خارج خواهد شد و افرادى چون خورشيد پرستان و ماه پرستان داخل در آن مى‏گردند.</a:t>
            </a:r>
            <a:endParaRPr kumimoji="0" lang="en-US" altLang="fa-IR" sz="3600" b="0" i="0" u="none" strike="noStrike" cap="none" normalizeH="0" baseline="0" dirty="0" smtClean="0">
              <a:ln>
                <a:noFill/>
              </a:ln>
              <a:solidFill>
                <a:srgbClr val="FF0000"/>
              </a:solidFill>
              <a:effectLst/>
              <a:latin typeface="Arial" panose="020B0604020202020204" pitchFamily="34" charset="0"/>
              <a:cs typeface="B Titr" pitchFamily="2" charset="-78"/>
            </a:endParaRPr>
          </a:p>
        </p:txBody>
      </p:sp>
      <p:sp>
        <p:nvSpPr>
          <p:cNvPr id="7" name="Rectangle 6"/>
          <p:cNvSpPr/>
          <p:nvPr/>
        </p:nvSpPr>
        <p:spPr>
          <a:xfrm>
            <a:off x="0" y="5877272"/>
            <a:ext cx="9144000" cy="646331"/>
          </a:xfrm>
          <a:prstGeom prst="rect">
            <a:avLst/>
          </a:prstGeom>
        </p:spPr>
        <p:txBody>
          <a:bodyPr wrap="square">
            <a:spAutoFit/>
          </a:bodyPr>
          <a:lstStyle/>
          <a:p>
            <a:pPr algn="ctr">
              <a:lnSpc>
                <a:spcPct val="150000"/>
              </a:lnSpc>
            </a:pPr>
            <a:r>
              <a:rPr lang="fa-IR" sz="2400" dirty="0" smtClean="0">
                <a:cs typeface="B Titr" panose="00000700000000000000" pitchFamily="2" charset="-78"/>
              </a:rPr>
              <a:t>غیبت نعمانی، باب 21، ص440، ح1</a:t>
            </a:r>
            <a:endParaRPr lang="fa-IR" sz="24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style.rotation</p:attrName>
                                        </p:attrNameLst>
                                      </p:cBhvr>
                                      <p:tavLst>
                                        <p:tav tm="0">
                                          <p:val>
                                            <p:fltVal val="360"/>
                                          </p:val>
                                        </p:tav>
                                        <p:tav tm="100000">
                                          <p:val>
                                            <p:fltVal val="0"/>
                                          </p:val>
                                        </p:tav>
                                      </p:tavLst>
                                    </p:anim>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wipe(down)">
                                      <p:cBhvr>
                                        <p:cTn id="4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20"/>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Rectangle 2"/>
          <p:cNvSpPr/>
          <p:nvPr/>
        </p:nvSpPr>
        <p:spPr>
          <a:xfrm>
            <a:off x="5580112" y="77784"/>
            <a:ext cx="3563888"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cs typeface="B Titr" panose="00000700000000000000" pitchFamily="2" charset="-78"/>
              </a:rPr>
              <a:t>حدیثی از غیبت نعمانی</a:t>
            </a:r>
            <a:endParaRPr lang="fa-IR" sz="2800" b="1" dirty="0">
              <a:cs typeface="B Titr" panose="00000700000000000000" pitchFamily="2" charset="-78"/>
            </a:endParaRPr>
          </a:p>
        </p:txBody>
      </p:sp>
      <p:sp>
        <p:nvSpPr>
          <p:cNvPr id="4" name="Rectangle 3"/>
          <p:cNvSpPr/>
          <p:nvPr/>
        </p:nvSpPr>
        <p:spPr>
          <a:xfrm>
            <a:off x="0" y="548680"/>
            <a:ext cx="9144000" cy="3416320"/>
          </a:xfrm>
          <a:prstGeom prst="rect">
            <a:avLst/>
          </a:prstGeom>
        </p:spPr>
        <p:txBody>
          <a:bodyPr wrap="square">
            <a:spAutoFit/>
          </a:bodyPr>
          <a:lstStyle/>
          <a:p>
            <a:pPr algn="ctr">
              <a:lnSpc>
                <a:spcPct val="150000"/>
              </a:lnSpc>
            </a:pPr>
            <a:r>
              <a:rPr lang="fa-IR" sz="2400" dirty="0" smtClean="0">
                <a:cs typeface="B Titr" pitchFamily="2" charset="-78"/>
              </a:rPr>
              <a:t>قال الصادق</a:t>
            </a:r>
            <a:r>
              <a:rPr lang="fa-IR" dirty="0" smtClean="0">
                <a:cs typeface="B Titr" pitchFamily="2" charset="-78"/>
              </a:rPr>
              <a:t>(ع):</a:t>
            </a:r>
            <a:r>
              <a:rPr lang="fa-IR" sz="2800" dirty="0" smtClean="0">
                <a:cs typeface="B Titr" pitchFamily="2" charset="-78"/>
              </a:rPr>
              <a:t>‏</a:t>
            </a:r>
            <a:r>
              <a:rPr lang="fa-IR" sz="3600" dirty="0" smtClean="0">
                <a:cs typeface="B Titr" pitchFamily="2" charset="-78"/>
              </a:rPr>
              <a:t>قَوْمٌ يَزْعُمُونَ أَنِّي إِمَامُهُمْ وَ اللَّهِ مَا أَنَا لَهُمْ بِإِمَامٍ</a:t>
            </a:r>
          </a:p>
          <a:p>
            <a:pPr algn="ctr">
              <a:lnSpc>
                <a:spcPct val="150000"/>
              </a:lnSpc>
            </a:pPr>
            <a:r>
              <a:rPr lang="fa-IR" sz="3600" dirty="0" smtClean="0">
                <a:cs typeface="B Titr" pitchFamily="2" charset="-78"/>
              </a:rPr>
              <a:t> لَعَنَهُمُ اللَّهُ كُلَّمَا سَتَرْتُ سِتْراً هَتَكُوهُ </a:t>
            </a:r>
          </a:p>
          <a:p>
            <a:pPr algn="ctr">
              <a:lnSpc>
                <a:spcPct val="150000"/>
              </a:lnSpc>
            </a:pPr>
            <a:r>
              <a:rPr lang="fa-IR" sz="3600" dirty="0" smtClean="0">
                <a:cs typeface="B Titr" pitchFamily="2" charset="-78"/>
              </a:rPr>
              <a:t>أَقُولُ كَذَا وَ كَذَا فَيَقُولُونَ إِنَّمَا يَعْنِي كَذَا وَ كَذَا </a:t>
            </a:r>
          </a:p>
          <a:p>
            <a:pPr algn="ctr">
              <a:lnSpc>
                <a:spcPct val="150000"/>
              </a:lnSpc>
            </a:pPr>
            <a:r>
              <a:rPr lang="fa-IR" sz="3600" dirty="0" smtClean="0">
                <a:cs typeface="B Titr" pitchFamily="2" charset="-78"/>
              </a:rPr>
              <a:t>إِنَّمَا أَنَا إِمَامُ مَنْ أَطَاعَنِي‏</a:t>
            </a:r>
            <a:endParaRPr lang="fa-IR" sz="3200" dirty="0">
              <a:cs typeface="B Titr" pitchFamily="2" charset="-78"/>
            </a:endParaRPr>
          </a:p>
        </p:txBody>
      </p:sp>
      <p:sp>
        <p:nvSpPr>
          <p:cNvPr id="7" name="Rectangle 6"/>
          <p:cNvSpPr>
            <a:spLocks noChangeArrowheads="1"/>
          </p:cNvSpPr>
          <p:nvPr/>
        </p:nvSpPr>
        <p:spPr bwMode="auto">
          <a:xfrm>
            <a:off x="0" y="3881486"/>
            <a:ext cx="9153216" cy="226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lnSpc>
                <a:spcPct val="150000"/>
              </a:lnSpc>
            </a:pPr>
            <a:r>
              <a:rPr lang="fa-IR" sz="2400" dirty="0" smtClean="0">
                <a:solidFill>
                  <a:srgbClr val="FF0000"/>
                </a:solidFill>
                <a:cs typeface="B Titr" pitchFamily="2" charset="-78"/>
              </a:rPr>
              <a:t>گروهى مرا امام خود مى‏پندارند، بخدا قسم من پيشواى آنان نيستم خدا آنان را لعنت كند كه هر چه را من پرده‏پوشى مى‏كنم آنان پرده‏اش را مى‏درند (آشكارش مى‏كنند) من چنين و چنان مى‏گويم آنان مى‏گويند حتما مرادش فلان و بهمان بوده است، من فقط امام كسى هستم كه از من فرمانبردارى كند</a:t>
            </a:r>
            <a:endParaRPr kumimoji="0" lang="en-US" altLang="fa-IR" sz="3200" b="0" i="0" u="none" strike="noStrike" cap="none" normalizeH="0" baseline="0" dirty="0" smtClean="0">
              <a:ln>
                <a:noFill/>
              </a:ln>
              <a:solidFill>
                <a:srgbClr val="FF0000"/>
              </a:solidFill>
              <a:effectLst/>
              <a:latin typeface="Arial" panose="020B0604020202020204" pitchFamily="34" charset="0"/>
              <a:cs typeface="B Titr" pitchFamily="2" charset="-78"/>
            </a:endParaRPr>
          </a:p>
        </p:txBody>
      </p:sp>
      <p:sp>
        <p:nvSpPr>
          <p:cNvPr id="8" name="Rectangle 7"/>
          <p:cNvSpPr/>
          <p:nvPr/>
        </p:nvSpPr>
        <p:spPr>
          <a:xfrm>
            <a:off x="0" y="6140255"/>
            <a:ext cx="9144000" cy="600164"/>
          </a:xfrm>
          <a:prstGeom prst="rect">
            <a:avLst/>
          </a:prstGeom>
        </p:spPr>
        <p:txBody>
          <a:bodyPr wrap="square">
            <a:spAutoFit/>
          </a:bodyPr>
          <a:lstStyle/>
          <a:p>
            <a:pPr algn="ctr">
              <a:lnSpc>
                <a:spcPct val="150000"/>
              </a:lnSpc>
            </a:pPr>
            <a:r>
              <a:rPr lang="fa-IR" sz="2400" dirty="0" smtClean="0">
                <a:cs typeface="B Titr" panose="00000700000000000000" pitchFamily="2" charset="-78"/>
              </a:rPr>
              <a:t>غیبت نعمانی، باب1، ص55، ح8</a:t>
            </a:r>
            <a:endParaRPr lang="fa-IR" sz="24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linds(horizont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blinds(horizontal)">
                                      <p:cBhvr>
                                        <p:cTn id="38" dur="5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blinds(horizontal)">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blinds(horizontal)">
                                      <p:cBhvr>
                                        <p:cTn id="48" dur="5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8">
                                            <p:txEl>
                                              <p:pRg st="0" end="0"/>
                                            </p:txEl>
                                          </p:spTgt>
                                        </p:tgtEl>
                                        <p:attrNameLst>
                                          <p:attrName>style.visibility</p:attrName>
                                        </p:attrNameLst>
                                      </p:cBhvr>
                                      <p:to>
                                        <p:strVal val="visible"/>
                                      </p:to>
                                    </p:set>
                                    <p:animEffect transition="in" filter="wipe(down)">
                                      <p:cBhvr>
                                        <p:cTn id="58"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127"/>
            <a:ext cx="9144000" cy="6740307"/>
          </a:xfrm>
          <a:prstGeom prst="rect">
            <a:avLst/>
          </a:prstGeom>
        </p:spPr>
        <p:txBody>
          <a:bodyPr wrap="square">
            <a:spAutoFit/>
          </a:bodyPr>
          <a:lstStyle/>
          <a:p>
            <a:pPr>
              <a:lnSpc>
                <a:spcPct val="150000"/>
              </a:lnSpc>
            </a:pPr>
            <a:r>
              <a:rPr lang="fa-IR" sz="3200" dirty="0" smtClean="0">
                <a:cs typeface="B Titr" panose="00000700000000000000" pitchFamily="2" charset="-78"/>
              </a:rPr>
              <a:t>امام سجاد(ع):</a:t>
            </a:r>
            <a:r>
              <a:rPr lang="fa-IR" sz="3200" dirty="0" err="1" smtClean="0">
                <a:cs typeface="B Titr" panose="00000700000000000000" pitchFamily="2" charset="-78"/>
              </a:rPr>
              <a:t>إِنَّ</a:t>
            </a:r>
            <a:r>
              <a:rPr lang="fa-IR" sz="3200" dirty="0" smtClean="0">
                <a:cs typeface="B Titr" panose="00000700000000000000" pitchFamily="2" charset="-78"/>
              </a:rPr>
              <a:t> </a:t>
            </a:r>
            <a:r>
              <a:rPr lang="fa-IR" sz="3200" dirty="0" err="1">
                <a:cs typeface="B Titr" panose="00000700000000000000" pitchFamily="2" charset="-78"/>
              </a:rPr>
              <a:t>أَهْلَ</a:t>
            </a:r>
            <a:r>
              <a:rPr lang="fa-IR" sz="3200" dirty="0">
                <a:cs typeface="B Titr" panose="00000700000000000000" pitchFamily="2" charset="-78"/>
              </a:rPr>
              <a:t>‏ </a:t>
            </a:r>
            <a:r>
              <a:rPr lang="fa-IR" sz="3200" dirty="0" err="1">
                <a:cs typeface="B Titr" panose="00000700000000000000" pitchFamily="2" charset="-78"/>
              </a:rPr>
              <a:t>زَمَانِ</a:t>
            </a:r>
            <a:r>
              <a:rPr lang="fa-IR" sz="3200" dirty="0">
                <a:cs typeface="B Titr" panose="00000700000000000000" pitchFamily="2" charset="-78"/>
              </a:rPr>
              <a:t>‏ </a:t>
            </a:r>
            <a:r>
              <a:rPr lang="fa-IR" sz="3200" dirty="0" err="1">
                <a:cs typeface="B Titr" panose="00000700000000000000" pitchFamily="2" charset="-78"/>
              </a:rPr>
              <a:t>غَيْبَتِهِ</a:t>
            </a:r>
            <a:r>
              <a:rPr lang="fa-IR" sz="3200" dirty="0">
                <a:cs typeface="B Titr" panose="00000700000000000000" pitchFamily="2" charset="-78"/>
              </a:rPr>
              <a:t>‏ </a:t>
            </a:r>
            <a:r>
              <a:rPr lang="fa-IR" sz="3200" dirty="0" err="1">
                <a:cs typeface="B Titr" panose="00000700000000000000" pitchFamily="2" charset="-78"/>
              </a:rPr>
              <a:t>الْقَائِلِينَ</a:t>
            </a:r>
            <a:r>
              <a:rPr lang="fa-IR" sz="3200" dirty="0">
                <a:cs typeface="B Titr" panose="00000700000000000000" pitchFamily="2" charset="-78"/>
              </a:rPr>
              <a:t> </a:t>
            </a:r>
            <a:r>
              <a:rPr lang="fa-IR" sz="3200" dirty="0" err="1">
                <a:cs typeface="B Titr" panose="00000700000000000000" pitchFamily="2" charset="-78"/>
              </a:rPr>
              <a:t>بِإِمَامَتِهِ</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الْمُنْتَظِرِينَ</a:t>
            </a:r>
            <a:r>
              <a:rPr lang="fa-IR" sz="3200" dirty="0">
                <a:cs typeface="B Titr" panose="00000700000000000000" pitchFamily="2" charset="-78"/>
              </a:rPr>
              <a:t> </a:t>
            </a:r>
            <a:r>
              <a:rPr lang="fa-IR" sz="3200" dirty="0" err="1">
                <a:cs typeface="B Titr" panose="00000700000000000000" pitchFamily="2" charset="-78"/>
              </a:rPr>
              <a:t>لِظُهُورِهِ</a:t>
            </a:r>
            <a:r>
              <a:rPr lang="fa-IR" sz="3200" dirty="0">
                <a:cs typeface="B Titr" panose="00000700000000000000" pitchFamily="2" charset="-78"/>
              </a:rPr>
              <a:t> </a:t>
            </a:r>
            <a:r>
              <a:rPr lang="fa-IR" sz="3200" dirty="0" err="1">
                <a:cs typeface="B Titr" panose="00000700000000000000" pitchFamily="2" charset="-78"/>
              </a:rPr>
              <a:t>أَفْضَلُ</a:t>
            </a:r>
            <a:r>
              <a:rPr lang="fa-IR" sz="3200" dirty="0">
                <a:cs typeface="B Titr" panose="00000700000000000000" pitchFamily="2" charset="-78"/>
              </a:rPr>
              <a:t> </a:t>
            </a:r>
            <a:r>
              <a:rPr lang="fa-IR" sz="3200" dirty="0" err="1">
                <a:cs typeface="B Titr" panose="00000700000000000000" pitchFamily="2" charset="-78"/>
              </a:rPr>
              <a:t>مِنْ</a:t>
            </a:r>
            <a:r>
              <a:rPr lang="fa-IR" sz="3200" dirty="0">
                <a:cs typeface="B Titr" panose="00000700000000000000" pitchFamily="2" charset="-78"/>
              </a:rPr>
              <a:t> </a:t>
            </a:r>
            <a:r>
              <a:rPr lang="fa-IR" sz="3200" dirty="0" err="1">
                <a:cs typeface="B Titr" panose="00000700000000000000" pitchFamily="2" charset="-78"/>
              </a:rPr>
              <a:t>أَهْلِ</a:t>
            </a:r>
            <a:r>
              <a:rPr lang="fa-IR" sz="3200" dirty="0">
                <a:cs typeface="B Titr" panose="00000700000000000000" pitchFamily="2" charset="-78"/>
              </a:rPr>
              <a:t> </a:t>
            </a:r>
            <a:r>
              <a:rPr lang="fa-IR" sz="3200" dirty="0" err="1">
                <a:cs typeface="B Titr" panose="00000700000000000000" pitchFamily="2" charset="-78"/>
              </a:rPr>
              <a:t>كُلِّ</a:t>
            </a:r>
            <a:r>
              <a:rPr lang="fa-IR" sz="3200" dirty="0">
                <a:cs typeface="B Titr" panose="00000700000000000000" pitchFamily="2" charset="-78"/>
              </a:rPr>
              <a:t> </a:t>
            </a:r>
            <a:r>
              <a:rPr lang="fa-IR" sz="3200" dirty="0" err="1">
                <a:cs typeface="B Titr" panose="00000700000000000000" pitchFamily="2" charset="-78"/>
              </a:rPr>
              <a:t>زَمَانٍ</a:t>
            </a:r>
            <a:r>
              <a:rPr lang="fa-IR" sz="3200" dirty="0">
                <a:cs typeface="B Titr" panose="00000700000000000000" pitchFamily="2" charset="-78"/>
              </a:rPr>
              <a:t> </a:t>
            </a:r>
            <a:r>
              <a:rPr lang="fa-IR" sz="3200" dirty="0" err="1">
                <a:cs typeface="B Titr" panose="00000700000000000000" pitchFamily="2" charset="-78"/>
              </a:rPr>
              <a:t>لِأَنَّ</a:t>
            </a:r>
            <a:r>
              <a:rPr lang="fa-IR" sz="3200" dirty="0">
                <a:cs typeface="B Titr" panose="00000700000000000000" pitchFamily="2" charset="-78"/>
              </a:rPr>
              <a:t> </a:t>
            </a:r>
            <a:r>
              <a:rPr lang="fa-IR" sz="3200" dirty="0" err="1">
                <a:cs typeface="B Titr" panose="00000700000000000000" pitchFamily="2" charset="-78"/>
              </a:rPr>
              <a:t>اللَّهَ</a:t>
            </a:r>
            <a:r>
              <a:rPr lang="fa-IR" sz="3200" dirty="0">
                <a:cs typeface="B Titr" panose="00000700000000000000" pitchFamily="2" charset="-78"/>
              </a:rPr>
              <a:t> </a:t>
            </a:r>
            <a:r>
              <a:rPr lang="fa-IR" sz="3200" dirty="0" err="1">
                <a:cs typeface="B Titr" panose="00000700000000000000" pitchFamily="2" charset="-78"/>
              </a:rPr>
              <a:t>تَبَارَكَ</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تَعَالَى</a:t>
            </a:r>
            <a:r>
              <a:rPr lang="fa-IR" sz="3200" dirty="0">
                <a:cs typeface="B Titr" panose="00000700000000000000" pitchFamily="2" charset="-78"/>
              </a:rPr>
              <a:t> </a:t>
            </a:r>
            <a:r>
              <a:rPr lang="fa-IR" sz="3200" dirty="0" err="1">
                <a:cs typeface="B Titr" panose="00000700000000000000" pitchFamily="2" charset="-78"/>
              </a:rPr>
              <a:t>أَعْطَاهُمْ</a:t>
            </a:r>
            <a:r>
              <a:rPr lang="fa-IR" sz="3200" dirty="0">
                <a:cs typeface="B Titr" panose="00000700000000000000" pitchFamily="2" charset="-78"/>
              </a:rPr>
              <a:t> </a:t>
            </a:r>
            <a:r>
              <a:rPr lang="fa-IR" sz="3200" dirty="0" err="1">
                <a:cs typeface="B Titr" panose="00000700000000000000" pitchFamily="2" charset="-78"/>
              </a:rPr>
              <a:t>مِنَ</a:t>
            </a:r>
            <a:r>
              <a:rPr lang="fa-IR" sz="3200" dirty="0">
                <a:cs typeface="B Titr" panose="00000700000000000000" pitchFamily="2" charset="-78"/>
              </a:rPr>
              <a:t> </a:t>
            </a:r>
            <a:r>
              <a:rPr lang="fa-IR" sz="3200" dirty="0" err="1">
                <a:cs typeface="B Titr" panose="00000700000000000000" pitchFamily="2" charset="-78"/>
              </a:rPr>
              <a:t>الْعُقُولِ</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الْأَفْهَامِ</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a:cs typeface="B Titr" panose="00000700000000000000" pitchFamily="2" charset="-78"/>
              </a:rPr>
              <a:t>الْمَعْرِفَةِ</a:t>
            </a:r>
            <a:r>
              <a:rPr lang="fa-IR" sz="3200" dirty="0">
                <a:cs typeface="B Titr" panose="00000700000000000000" pitchFamily="2" charset="-78"/>
              </a:rPr>
              <a:t> </a:t>
            </a:r>
            <a:r>
              <a:rPr lang="fa-IR" sz="3200" dirty="0" err="1">
                <a:cs typeface="B Titr" panose="00000700000000000000" pitchFamily="2" charset="-78"/>
              </a:rPr>
              <a:t>مَا</a:t>
            </a:r>
            <a:r>
              <a:rPr lang="fa-IR" sz="3200" dirty="0">
                <a:cs typeface="B Titr" panose="00000700000000000000" pitchFamily="2" charset="-78"/>
              </a:rPr>
              <a:t> </a:t>
            </a:r>
            <a:r>
              <a:rPr lang="fa-IR" sz="3200" dirty="0" err="1">
                <a:cs typeface="B Titr" panose="00000700000000000000" pitchFamily="2" charset="-78"/>
              </a:rPr>
              <a:t>صَارَتْ</a:t>
            </a:r>
            <a:r>
              <a:rPr lang="fa-IR" sz="3200" dirty="0">
                <a:cs typeface="B Titr" panose="00000700000000000000" pitchFamily="2" charset="-78"/>
              </a:rPr>
              <a:t> </a:t>
            </a:r>
            <a:r>
              <a:rPr lang="fa-IR" sz="3200" dirty="0" err="1">
                <a:cs typeface="B Titr" panose="00000700000000000000" pitchFamily="2" charset="-78"/>
              </a:rPr>
              <a:t>بِهِ</a:t>
            </a:r>
            <a:r>
              <a:rPr lang="fa-IR" sz="3200" dirty="0">
                <a:cs typeface="B Titr" panose="00000700000000000000" pitchFamily="2" charset="-78"/>
              </a:rPr>
              <a:t> </a:t>
            </a:r>
            <a:r>
              <a:rPr lang="fa-IR" sz="3200" dirty="0" err="1">
                <a:cs typeface="B Titr" panose="00000700000000000000" pitchFamily="2" charset="-78"/>
              </a:rPr>
              <a:t>الْغَيْبَةُ</a:t>
            </a:r>
            <a:r>
              <a:rPr lang="fa-IR" sz="3200" dirty="0">
                <a:cs typeface="B Titr" panose="00000700000000000000" pitchFamily="2" charset="-78"/>
              </a:rPr>
              <a:t> </a:t>
            </a:r>
            <a:r>
              <a:rPr lang="fa-IR" sz="3200" dirty="0" err="1">
                <a:cs typeface="B Titr" panose="00000700000000000000" pitchFamily="2" charset="-78"/>
              </a:rPr>
              <a:t>عِنْدَهُمْ</a:t>
            </a:r>
            <a:r>
              <a:rPr lang="fa-IR" sz="3200" dirty="0">
                <a:cs typeface="B Titr" panose="00000700000000000000" pitchFamily="2" charset="-78"/>
              </a:rPr>
              <a:t> </a:t>
            </a:r>
            <a:r>
              <a:rPr lang="fa-IR" sz="3200" dirty="0" err="1">
                <a:cs typeface="B Titr" panose="00000700000000000000" pitchFamily="2" charset="-78"/>
              </a:rPr>
              <a:t>بِمَنْزِلَةِ</a:t>
            </a:r>
            <a:r>
              <a:rPr lang="fa-IR" sz="3200" dirty="0">
                <a:cs typeface="B Titr" panose="00000700000000000000" pitchFamily="2" charset="-78"/>
              </a:rPr>
              <a:t> </a:t>
            </a:r>
            <a:r>
              <a:rPr lang="fa-IR" sz="3200" dirty="0" err="1" smtClean="0">
                <a:cs typeface="B Titr" panose="00000700000000000000" pitchFamily="2" charset="-78"/>
              </a:rPr>
              <a:t>الْمُشَاهَدَة</a:t>
            </a:r>
            <a:r>
              <a:rPr lang="fa-IR" sz="3200" dirty="0" smtClean="0">
                <a:cs typeface="B Titr" panose="00000700000000000000" pitchFamily="2" charset="-78"/>
              </a:rPr>
              <a:t>.</a:t>
            </a:r>
            <a:r>
              <a:rPr lang="fa-IR" sz="2000" dirty="0" smtClean="0">
                <a:solidFill>
                  <a:srgbClr val="92D050"/>
                </a:solidFill>
                <a:cs typeface="B Titr" panose="00000700000000000000" pitchFamily="2" charset="-78"/>
              </a:rPr>
              <a:t> کمال </a:t>
            </a:r>
            <a:r>
              <a:rPr lang="fa-IR" sz="2000" dirty="0" err="1" smtClean="0">
                <a:solidFill>
                  <a:srgbClr val="92D050"/>
                </a:solidFill>
                <a:cs typeface="B Titr" panose="00000700000000000000" pitchFamily="2" charset="-78"/>
              </a:rPr>
              <a:t>الدین</a:t>
            </a:r>
            <a:r>
              <a:rPr lang="fa-IR" sz="2000" dirty="0" smtClean="0">
                <a:solidFill>
                  <a:srgbClr val="92D050"/>
                </a:solidFill>
                <a:cs typeface="B Titr" panose="00000700000000000000" pitchFamily="2" charset="-78"/>
              </a:rPr>
              <a:t>، ج1، ص320</a:t>
            </a:r>
            <a:endParaRPr lang="fa-IR" sz="3200" dirty="0" smtClean="0">
              <a:solidFill>
                <a:srgbClr val="92D050"/>
              </a:solidFill>
              <a:cs typeface="B Titr" panose="00000700000000000000" pitchFamily="2" charset="-78"/>
            </a:endParaRPr>
          </a:p>
          <a:p>
            <a:pPr algn="just">
              <a:lnSpc>
                <a:spcPct val="150000"/>
              </a:lnSpc>
            </a:pPr>
            <a:r>
              <a:rPr lang="fa-IR" sz="3200" dirty="0">
                <a:solidFill>
                  <a:srgbClr val="FF0000"/>
                </a:solidFill>
                <a:cs typeface="B Titr" panose="00000700000000000000" pitchFamily="2" charset="-78"/>
              </a:rPr>
              <a:t>مردم </a:t>
            </a:r>
            <a:r>
              <a:rPr lang="fa-IR" sz="3200" dirty="0" smtClean="0">
                <a:solidFill>
                  <a:srgbClr val="FF0000"/>
                </a:solidFill>
                <a:cs typeface="B Titr" panose="00000700000000000000" pitchFamily="2" charset="-78"/>
              </a:rPr>
              <a:t>عصر </a:t>
            </a:r>
            <a:r>
              <a:rPr lang="fa-IR" sz="3200" dirty="0" err="1">
                <a:solidFill>
                  <a:srgbClr val="FF0000"/>
                </a:solidFill>
                <a:cs typeface="B Titr" panose="00000700000000000000" pitchFamily="2" charset="-78"/>
              </a:rPr>
              <a:t>غيبت</a:t>
            </a:r>
            <a:r>
              <a:rPr lang="fa-IR" sz="3200" dirty="0">
                <a:solidFill>
                  <a:srgbClr val="FF0000"/>
                </a:solidFill>
                <a:cs typeface="B Titr" panose="00000700000000000000" pitchFamily="2" charset="-78"/>
              </a:rPr>
              <a:t> </a:t>
            </a:r>
            <a:r>
              <a:rPr lang="fa-IR" sz="3200" dirty="0" err="1" smtClean="0">
                <a:solidFill>
                  <a:srgbClr val="FF0000"/>
                </a:solidFill>
                <a:cs typeface="B Titr" panose="00000700000000000000" pitchFamily="2" charset="-78"/>
              </a:rPr>
              <a:t>كه</a:t>
            </a:r>
            <a:r>
              <a:rPr lang="fa-IR" sz="3200" dirty="0" smtClean="0">
                <a:solidFill>
                  <a:srgbClr val="FF0000"/>
                </a:solidFill>
                <a:cs typeface="B Titr" panose="00000700000000000000" pitchFamily="2" charset="-78"/>
              </a:rPr>
              <a:t> </a:t>
            </a:r>
            <a:r>
              <a:rPr lang="fa-IR" sz="3200" dirty="0">
                <a:solidFill>
                  <a:srgbClr val="FF0000"/>
                </a:solidFill>
                <a:cs typeface="B Titr" panose="00000700000000000000" pitchFamily="2" charset="-78"/>
              </a:rPr>
              <a:t>معتقد به </a:t>
            </a:r>
            <a:r>
              <a:rPr lang="fa-IR" sz="3200" dirty="0" err="1">
                <a:solidFill>
                  <a:srgbClr val="FF0000"/>
                </a:solidFill>
                <a:cs typeface="B Titr" panose="00000700000000000000" pitchFamily="2" charset="-78"/>
              </a:rPr>
              <a:t>امامت</a:t>
            </a:r>
            <a:r>
              <a:rPr lang="fa-IR" sz="3200" dirty="0">
                <a:solidFill>
                  <a:srgbClr val="FF0000"/>
                </a:solidFill>
                <a:cs typeface="B Titr" panose="00000700000000000000" pitchFamily="2" charset="-78"/>
              </a:rPr>
              <a:t> </a:t>
            </a:r>
            <a:r>
              <a:rPr lang="fa-IR" sz="3200" dirty="0" smtClean="0">
                <a:solidFill>
                  <a:srgbClr val="FF0000"/>
                </a:solidFill>
                <a:cs typeface="B Titr" panose="00000700000000000000" pitchFamily="2" charset="-78"/>
              </a:rPr>
              <a:t>وی و منتظر </a:t>
            </a:r>
            <a:r>
              <a:rPr lang="fa-IR" sz="3200" dirty="0" err="1" smtClean="0">
                <a:solidFill>
                  <a:srgbClr val="FF0000"/>
                </a:solidFill>
                <a:cs typeface="B Titr" panose="00000700000000000000" pitchFamily="2" charset="-78"/>
              </a:rPr>
              <a:t>ظهورش</a:t>
            </a:r>
            <a:r>
              <a:rPr lang="fa-IR" sz="3200" dirty="0" smtClean="0">
                <a:solidFill>
                  <a:srgbClr val="FF0000"/>
                </a:solidFill>
                <a:cs typeface="B Titr" panose="00000700000000000000" pitchFamily="2" charset="-78"/>
              </a:rPr>
              <a:t> باشند برترین های هر </a:t>
            </a:r>
            <a:r>
              <a:rPr lang="fa-IR" sz="3200" dirty="0" err="1">
                <a:solidFill>
                  <a:srgbClr val="FF0000"/>
                </a:solidFill>
                <a:cs typeface="B Titr" panose="00000700000000000000" pitchFamily="2" charset="-78"/>
              </a:rPr>
              <a:t>زمانى</a:t>
            </a:r>
            <a:r>
              <a:rPr lang="fa-IR" sz="3200" dirty="0">
                <a:solidFill>
                  <a:srgbClr val="FF0000"/>
                </a:solidFill>
                <a:cs typeface="B Titr" panose="00000700000000000000" pitchFamily="2" charset="-78"/>
              </a:rPr>
              <a:t> </a:t>
            </a:r>
            <a:r>
              <a:rPr lang="fa-IR" sz="3200" dirty="0" smtClean="0">
                <a:solidFill>
                  <a:srgbClr val="FF0000"/>
                </a:solidFill>
                <a:cs typeface="B Titr" panose="00000700000000000000" pitchFamily="2" charset="-78"/>
              </a:rPr>
              <a:t>هستند، </a:t>
            </a:r>
            <a:r>
              <a:rPr lang="fa-IR" sz="3200" dirty="0" err="1">
                <a:solidFill>
                  <a:srgbClr val="FF0000"/>
                </a:solidFill>
                <a:cs typeface="B Titr" panose="00000700000000000000" pitchFamily="2" charset="-78"/>
              </a:rPr>
              <a:t>زيرا</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خداى</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تعالى</a:t>
            </a:r>
            <a:r>
              <a:rPr lang="fa-IR" sz="3200" dirty="0">
                <a:solidFill>
                  <a:srgbClr val="FF0000"/>
                </a:solidFill>
                <a:cs typeface="B Titr" panose="00000700000000000000" pitchFamily="2" charset="-78"/>
              </a:rPr>
              <a:t> </a:t>
            </a:r>
            <a:r>
              <a:rPr lang="fa-IR" sz="3200" dirty="0" smtClean="0">
                <a:solidFill>
                  <a:srgbClr val="FF0000"/>
                </a:solidFill>
                <a:cs typeface="B Titr" panose="00000700000000000000" pitchFamily="2" charset="-78"/>
              </a:rPr>
              <a:t>چنان عقل </a:t>
            </a:r>
            <a:r>
              <a:rPr lang="fa-IR" sz="3200" dirty="0">
                <a:solidFill>
                  <a:srgbClr val="FF0000"/>
                </a:solidFill>
                <a:cs typeface="B Titr" panose="00000700000000000000" pitchFamily="2" charset="-78"/>
              </a:rPr>
              <a:t>و فهم و </a:t>
            </a:r>
            <a:r>
              <a:rPr lang="fa-IR" sz="3200" dirty="0" err="1">
                <a:solidFill>
                  <a:srgbClr val="FF0000"/>
                </a:solidFill>
                <a:cs typeface="B Titr" panose="00000700000000000000" pitchFamily="2" charset="-78"/>
              </a:rPr>
              <a:t>معرفتى</a:t>
            </a:r>
            <a:r>
              <a:rPr lang="fa-IR" sz="3200" dirty="0">
                <a:solidFill>
                  <a:srgbClr val="FF0000"/>
                </a:solidFill>
                <a:cs typeface="B Titr" panose="00000700000000000000" pitchFamily="2" charset="-78"/>
              </a:rPr>
              <a:t> به آنها عطا فرموده است </a:t>
            </a:r>
            <a:r>
              <a:rPr lang="fa-IR" sz="3200" dirty="0" err="1">
                <a:solidFill>
                  <a:srgbClr val="FF0000"/>
                </a:solidFill>
                <a:cs typeface="B Titr" panose="00000700000000000000" pitchFamily="2" charset="-78"/>
              </a:rPr>
              <a:t>كه</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غيبت</a:t>
            </a:r>
            <a:r>
              <a:rPr lang="fa-IR" sz="3200" dirty="0">
                <a:solidFill>
                  <a:srgbClr val="FF0000"/>
                </a:solidFill>
                <a:cs typeface="B Titr" panose="00000700000000000000" pitchFamily="2" charset="-78"/>
              </a:rPr>
              <a:t> نزد آنان به منزله مشاهده است، </a:t>
            </a:r>
            <a:r>
              <a:rPr lang="fa-IR" sz="3200" dirty="0" smtClean="0">
                <a:solidFill>
                  <a:srgbClr val="FF0000"/>
                </a:solidFill>
                <a:cs typeface="B Titr" panose="00000700000000000000" pitchFamily="2" charset="-78"/>
              </a:rPr>
              <a:t>آنان </a:t>
            </a:r>
            <a:r>
              <a:rPr lang="fa-IR" sz="3200" dirty="0">
                <a:solidFill>
                  <a:srgbClr val="FF0000"/>
                </a:solidFill>
                <a:cs typeface="B Titr" panose="00000700000000000000" pitchFamily="2" charset="-78"/>
              </a:rPr>
              <a:t>به مانند </a:t>
            </a:r>
            <a:r>
              <a:rPr lang="fa-IR" sz="3200" dirty="0" smtClean="0">
                <a:solidFill>
                  <a:srgbClr val="FF0000"/>
                </a:solidFill>
                <a:cs typeface="B Titr" panose="00000700000000000000" pitchFamily="2" charset="-78"/>
              </a:rPr>
              <a:t>مجاهدانی هستند که با شمشیر  </a:t>
            </a:r>
            <a:r>
              <a:rPr lang="fa-IR" sz="3200" dirty="0" err="1">
                <a:solidFill>
                  <a:srgbClr val="FF0000"/>
                </a:solidFill>
                <a:cs typeface="B Titr" panose="00000700000000000000" pitchFamily="2" charset="-78"/>
              </a:rPr>
              <a:t>پيش</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روى</a:t>
            </a:r>
            <a:r>
              <a:rPr lang="fa-IR" sz="3200" dirty="0">
                <a:solidFill>
                  <a:srgbClr val="FF0000"/>
                </a:solidFill>
                <a:cs typeface="B Titr" panose="00000700000000000000" pitchFamily="2" charset="-78"/>
              </a:rPr>
              <a:t> </a:t>
            </a:r>
            <a:r>
              <a:rPr lang="fa-IR" sz="3200" dirty="0" smtClean="0">
                <a:solidFill>
                  <a:srgbClr val="FF0000"/>
                </a:solidFill>
                <a:cs typeface="B Titr" panose="00000700000000000000" pitchFamily="2" charset="-78"/>
              </a:rPr>
              <a:t>رسول</a:t>
            </a:r>
            <a:r>
              <a:rPr lang="fa-IR" sz="2000" dirty="0" smtClean="0">
                <a:solidFill>
                  <a:srgbClr val="FF0000"/>
                </a:solidFill>
                <a:cs typeface="B Titr" panose="00000700000000000000" pitchFamily="2" charset="-78"/>
              </a:rPr>
              <a:t>(ص)</a:t>
            </a:r>
            <a:r>
              <a:rPr lang="fa-IR" sz="3200" dirty="0" smtClean="0">
                <a:solidFill>
                  <a:srgbClr val="FF0000"/>
                </a:solidFill>
                <a:cs typeface="B Titr" panose="00000700000000000000" pitchFamily="2" charset="-78"/>
              </a:rPr>
              <a:t> </a:t>
            </a:r>
            <a:r>
              <a:rPr lang="fa-IR" sz="3200" dirty="0">
                <a:solidFill>
                  <a:srgbClr val="FF0000"/>
                </a:solidFill>
                <a:cs typeface="B Titr" panose="00000700000000000000" pitchFamily="2" charset="-78"/>
              </a:rPr>
              <a:t>به جهاد </a:t>
            </a:r>
            <a:r>
              <a:rPr lang="fa-IR" sz="3200" dirty="0" err="1">
                <a:solidFill>
                  <a:srgbClr val="FF0000"/>
                </a:solidFill>
                <a:cs typeface="B Titr" panose="00000700000000000000" pitchFamily="2" charset="-78"/>
              </a:rPr>
              <a:t>برخاسته‏</a:t>
            </a:r>
            <a:r>
              <a:rPr lang="fa-IR" sz="3200" dirty="0" err="1" smtClean="0">
                <a:solidFill>
                  <a:srgbClr val="FF0000"/>
                </a:solidFill>
                <a:cs typeface="B Titr" panose="00000700000000000000" pitchFamily="2" charset="-78"/>
              </a:rPr>
              <a:t>اند</a:t>
            </a:r>
            <a:r>
              <a:rPr lang="fa-IR" sz="3200" dirty="0" smtClean="0">
                <a:solidFill>
                  <a:srgbClr val="FF0000"/>
                </a:solidFill>
                <a:cs typeface="B Titr" panose="00000700000000000000" pitchFamily="2" charset="-78"/>
              </a:rPr>
              <a:t>‏.</a:t>
            </a:r>
            <a:endParaRPr lang="fa-IR"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101881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Rectangle 2"/>
          <p:cNvSpPr/>
          <p:nvPr/>
        </p:nvSpPr>
        <p:spPr>
          <a:xfrm>
            <a:off x="1785918" y="77784"/>
            <a:ext cx="7358082"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r>
              <a:rPr lang="fa-IR" sz="2800" b="1" dirty="0" smtClean="0">
                <a:cs typeface="B Titr" panose="00000700000000000000" pitchFamily="2" charset="-78"/>
              </a:rPr>
              <a:t>حدیثی از کمال الدین، </a:t>
            </a:r>
            <a:r>
              <a:rPr lang="fa-IR" sz="2800" dirty="0" smtClean="0">
                <a:solidFill>
                  <a:srgbClr val="FF0000"/>
                </a:solidFill>
                <a:cs typeface="B Titr" panose="00000700000000000000" pitchFamily="2" charset="-78"/>
              </a:rPr>
              <a:t>ج1، باب32، ص602 ح15</a:t>
            </a:r>
            <a:endParaRPr lang="fa-IR" sz="2800" b="1" dirty="0">
              <a:cs typeface="B Titr" panose="00000700000000000000" pitchFamily="2" charset="-78"/>
            </a:endParaRPr>
          </a:p>
        </p:txBody>
      </p:sp>
      <p:sp>
        <p:nvSpPr>
          <p:cNvPr id="4" name="Rectangle 3"/>
          <p:cNvSpPr/>
          <p:nvPr/>
        </p:nvSpPr>
        <p:spPr>
          <a:xfrm>
            <a:off x="0" y="357166"/>
            <a:ext cx="9144000" cy="6740307"/>
          </a:xfrm>
          <a:prstGeom prst="rect">
            <a:avLst/>
          </a:prstGeom>
        </p:spPr>
        <p:txBody>
          <a:bodyPr wrap="square">
            <a:spAutoFit/>
          </a:bodyPr>
          <a:lstStyle/>
          <a:p>
            <a:pPr algn="ctr">
              <a:lnSpc>
                <a:spcPct val="150000"/>
              </a:lnSpc>
            </a:pPr>
            <a:r>
              <a:rPr lang="fa-IR" sz="2400" dirty="0" smtClean="0">
                <a:cs typeface="B Titr" pitchFamily="2" charset="-78"/>
              </a:rPr>
              <a:t>قال ٍ الْبَاقِرِ (ع): </a:t>
            </a:r>
            <a:r>
              <a:rPr lang="fa-IR" sz="3600" dirty="0" smtClean="0">
                <a:cs typeface="B Titr" pitchFamily="2" charset="-78"/>
              </a:rPr>
              <a:t>يَأْتِي عَلَى النَّاسِ زَمَانٌ يَغِيبُ عَنْهُمْ إِمَامُهُمْ </a:t>
            </a:r>
          </a:p>
          <a:p>
            <a:pPr algn="ctr">
              <a:lnSpc>
                <a:spcPct val="150000"/>
              </a:lnSpc>
            </a:pPr>
            <a:r>
              <a:rPr lang="fa-IR" sz="3600" dirty="0" smtClean="0">
                <a:cs typeface="B Titr" pitchFamily="2" charset="-78"/>
              </a:rPr>
              <a:t>فَيَا طُوبَى لِلثَّابِتِينَ عَلَى أَمْرِنَا فِي ذَلِكَ الزَّمَانِ </a:t>
            </a:r>
          </a:p>
          <a:p>
            <a:pPr algn="ctr">
              <a:lnSpc>
                <a:spcPct val="150000"/>
              </a:lnSpc>
            </a:pPr>
            <a:r>
              <a:rPr lang="fa-IR" sz="3600" dirty="0" smtClean="0">
                <a:cs typeface="B Titr" pitchFamily="2" charset="-78"/>
              </a:rPr>
              <a:t>إِنَّ أَدْنَى مَا يَكُونُ لَهُمْ مِنَ الثَّوَابِ أَنْ يُنَادِيَهُمُ الْبَارِئُ</a:t>
            </a:r>
            <a:r>
              <a:rPr lang="fa-IR" sz="2400" dirty="0" smtClean="0">
                <a:cs typeface="B Titr" pitchFamily="2" charset="-78"/>
              </a:rPr>
              <a:t> جَلَّ جَلَالُهُ</a:t>
            </a:r>
          </a:p>
          <a:p>
            <a:pPr algn="ctr">
              <a:lnSpc>
                <a:spcPct val="150000"/>
              </a:lnSpc>
            </a:pPr>
            <a:r>
              <a:rPr lang="fa-IR" sz="2400" dirty="0" smtClean="0">
                <a:cs typeface="B Titr" pitchFamily="2" charset="-78"/>
              </a:rPr>
              <a:t> </a:t>
            </a:r>
            <a:r>
              <a:rPr lang="fa-IR" sz="3600" dirty="0" smtClean="0">
                <a:cs typeface="B Titr" pitchFamily="2" charset="-78"/>
              </a:rPr>
              <a:t>فَيَقُولَ عِبَادِي‏ وَ إِمَائِي آمَنْتُمْ بِسِرِّي وَ صَدَّقْتُمْ بِغَيْبِي</a:t>
            </a:r>
          </a:p>
          <a:p>
            <a:pPr algn="ctr">
              <a:lnSpc>
                <a:spcPct val="150000"/>
              </a:lnSpc>
            </a:pPr>
            <a:r>
              <a:rPr lang="fa-IR" sz="3600" dirty="0" smtClean="0">
                <a:cs typeface="B Titr" pitchFamily="2" charset="-78"/>
              </a:rPr>
              <a:t> فَأَبْشِرُوا بِحُسْنِ الثَّوَابِ مِنِّي فَأَنْتُمْ عِبَادِي وَ إِمَائِي حَقّاً </a:t>
            </a:r>
          </a:p>
          <a:p>
            <a:pPr algn="ctr">
              <a:lnSpc>
                <a:spcPct val="150000"/>
              </a:lnSpc>
            </a:pPr>
            <a:r>
              <a:rPr lang="fa-IR" sz="3400" dirty="0" smtClean="0">
                <a:cs typeface="B Titr" pitchFamily="2" charset="-78"/>
              </a:rPr>
              <a:t>مِنْكُمْ أَتَقَبَّلُ وَ عَنْكُمْ أَعْفُو وَ لَكُمْ أَغْفِرُ وَ بِكُمْ أَسْقِي عِبَادِيَ الْغَيْثَ</a:t>
            </a:r>
            <a:endParaRPr lang="fa-IR" sz="3600" dirty="0" smtClean="0">
              <a:cs typeface="B Titr" pitchFamily="2" charset="-78"/>
            </a:endParaRPr>
          </a:p>
          <a:p>
            <a:pPr algn="ctr">
              <a:lnSpc>
                <a:spcPct val="150000"/>
              </a:lnSpc>
            </a:pPr>
            <a:r>
              <a:rPr lang="fa-IR" sz="3600" dirty="0" smtClean="0">
                <a:cs typeface="B Titr" pitchFamily="2" charset="-78"/>
              </a:rPr>
              <a:t>وَ أَدْفَعُ عَنْهُمُ الْبَلَاءَ</a:t>
            </a:r>
          </a:p>
          <a:p>
            <a:pPr algn="ctr">
              <a:lnSpc>
                <a:spcPct val="150000"/>
              </a:lnSpc>
            </a:pPr>
            <a:r>
              <a:rPr lang="fa-IR" sz="3200" dirty="0" smtClean="0">
                <a:cs typeface="B Titr" pitchFamily="2" charset="-78"/>
              </a:rPr>
              <a:t>وَ لَوْلَاكُمْ لَأَنْزَلْتُ عَلَيْهِمْ عَذَابِي</a:t>
            </a:r>
            <a:r>
              <a:rPr lang="fa-IR" sz="3600" dirty="0" smtClean="0">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linds(horizont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blinds(horizontal)">
                                      <p:cBhvr>
                                        <p:cTn id="38" dur="5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blinds(horizontal)">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blinds(horizontal)">
                                      <p:cBhvr>
                                        <p:cTn id="48" dur="5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blinds(horizontal)">
                                      <p:cBhvr>
                                        <p:cTn id="53" dur="5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blinds(horizontal)">
                                      <p:cBhvr>
                                        <p:cTn id="58" dur="5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blinds(horizontal)">
                                      <p:cBhvr>
                                        <p:cTn id="63" dur="500"/>
                                        <p:tgtEl>
                                          <p:spTgt spid="4">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blinds(horizontal)">
                                      <p:cBhvr>
                                        <p:cTn id="6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6267100"/>
          </a:xfrm>
          <a:prstGeom prst="rect">
            <a:avLst/>
          </a:prstGeom>
        </p:spPr>
        <p:txBody>
          <a:bodyPr wrap="square">
            <a:spAutoFit/>
          </a:bodyPr>
          <a:lstStyle/>
          <a:p>
            <a:pPr algn="ctr">
              <a:lnSpc>
                <a:spcPct val="150000"/>
              </a:lnSpc>
            </a:pPr>
            <a:r>
              <a:rPr lang="fa-IR" sz="3000" dirty="0" smtClean="0">
                <a:cs typeface="B Titr" pitchFamily="2" charset="-78"/>
              </a:rPr>
              <a:t>امام باقر(ع):زمانى بر مردم آيد كه امامشان غيبت كند و خوشا بر كسانى كه در آن زمان بر امر ما ثابت بمانند.</a:t>
            </a:r>
          </a:p>
          <a:p>
            <a:pPr algn="ctr">
              <a:lnSpc>
                <a:spcPct val="150000"/>
              </a:lnSpc>
            </a:pPr>
            <a:r>
              <a:rPr lang="fa-IR" sz="3000" dirty="0" smtClean="0">
                <a:cs typeface="B Titr" pitchFamily="2" charset="-78"/>
              </a:rPr>
              <a:t>كمترين ثوابى كه براى آنها خواهد بود اين است كه بارى تعالى به آنها ندا كرده و فرمايد: اى بندگان من! </a:t>
            </a:r>
          </a:p>
          <a:p>
            <a:pPr algn="ctr">
              <a:lnSpc>
                <a:spcPct val="150000"/>
              </a:lnSpc>
            </a:pPr>
            <a:r>
              <a:rPr lang="fa-IR" sz="3000" dirty="0" smtClean="0">
                <a:cs typeface="B Titr" pitchFamily="2" charset="-78"/>
              </a:rPr>
              <a:t>به نهان من ايمان آورديد و غيب مرا تصديق كرديد، پس به ثواب نيكوى خود شما را مژده مى‏دهم، و شما بندگان حقيقى من هستيد، </a:t>
            </a:r>
          </a:p>
          <a:p>
            <a:pPr algn="ctr">
              <a:lnSpc>
                <a:spcPct val="150000"/>
              </a:lnSpc>
            </a:pPr>
            <a:r>
              <a:rPr lang="fa-IR" sz="3000" dirty="0" smtClean="0">
                <a:cs typeface="B Titr" pitchFamily="2" charset="-78"/>
              </a:rPr>
              <a:t>اعمال شما را مى‏پذيرم و از شما در مى‏گذرم و براى شما مى‏بخشم و به واسطه شما باران بر بندگانم مى‏بارم و بلا را از آنها بگردانم،</a:t>
            </a:r>
          </a:p>
          <a:p>
            <a:pPr algn="ctr">
              <a:lnSpc>
                <a:spcPct val="150000"/>
              </a:lnSpc>
            </a:pPr>
            <a:r>
              <a:rPr lang="fa-IR" sz="3000" dirty="0" smtClean="0">
                <a:cs typeface="B Titr" pitchFamily="2" charset="-78"/>
              </a:rPr>
              <a:t> و اگر شما نبوديد بر آنها عذاب مى‏فرستادم‏</a:t>
            </a:r>
            <a:endParaRPr lang="fa-IR" sz="3000" dirty="0">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73554" y="4929198"/>
            <a:ext cx="184731" cy="10618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242887"/>
                </a:solidFill>
                <a:effectLst/>
                <a:latin typeface="Traditional Arabic" pitchFamily="18" charset="-78"/>
                <a:cs typeface="B Titr" pitchFamily="2" charset="-78"/>
              </a:rPr>
              <a:t/>
            </a:r>
            <a:br>
              <a:rPr kumimoji="0" lang="en-US" sz="1500" b="0" i="0" u="none" strike="noStrike" cap="none" normalizeH="0" baseline="0" dirty="0" smtClean="0">
                <a:ln>
                  <a:noFill/>
                </a:ln>
                <a:solidFill>
                  <a:srgbClr val="242887"/>
                </a:solidFill>
                <a:effectLst/>
                <a:latin typeface="Traditional Arabic" pitchFamily="18" charset="-78"/>
                <a:cs typeface="B Titr" pitchFamily="2" charset="-78"/>
              </a:rPr>
            </a:br>
            <a:endParaRPr kumimoji="0" lang="en-US" sz="1500" b="0" i="0" u="none" strike="noStrike" cap="none" normalizeH="0" baseline="0" dirty="0" smtClean="0">
              <a:ln>
                <a:noFill/>
              </a:ln>
              <a:solidFill>
                <a:srgbClr val="000000"/>
              </a:solidFill>
              <a:effectLst/>
              <a:latin typeface="Traditional Arabic" pitchFamily="18" charset="-78"/>
              <a:cs typeface="B Titr" pitchFamily="2" charset="-78"/>
            </a:endParaRPr>
          </a:p>
          <a:p>
            <a:pPr marL="0" marR="0" lvl="0" indent="0" defTabSz="91440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Traditional Arabic" pitchFamily="18" charset="-78"/>
                <a:cs typeface="B Titr" pitchFamily="2" charset="-78"/>
              </a:rPr>
              <a:t/>
            </a:r>
            <a:br>
              <a:rPr kumimoji="0" lang="en-US" sz="1500" b="0" i="0" u="none" strike="noStrike" cap="none" normalizeH="0" baseline="0" dirty="0" smtClean="0">
                <a:ln>
                  <a:noFill/>
                </a:ln>
                <a:solidFill>
                  <a:srgbClr val="000000"/>
                </a:solidFill>
                <a:effectLst/>
                <a:latin typeface="Traditional Arabic" pitchFamily="18" charset="-78"/>
                <a:cs typeface="B Titr" pitchFamily="2" charset="-78"/>
              </a:rPr>
            </a:br>
            <a:endParaRPr kumimoji="0" lang="en-US" sz="1800" b="0" i="0" u="none" strike="noStrike" cap="none" normalizeH="0" baseline="0" dirty="0" smtClean="0">
              <a:ln>
                <a:noFill/>
              </a:ln>
              <a:solidFill>
                <a:schemeClr val="tx1"/>
              </a:solidFill>
              <a:effectLst/>
              <a:latin typeface="Arial" pitchFamily="34" charset="0"/>
              <a:cs typeface="B Titr" pitchFamily="2" charset="-78"/>
            </a:endParaRPr>
          </a:p>
        </p:txBody>
      </p:sp>
      <p:sp>
        <p:nvSpPr>
          <p:cNvPr id="5" name="Rectangle 4"/>
          <p:cNvSpPr/>
          <p:nvPr/>
        </p:nvSpPr>
        <p:spPr>
          <a:xfrm>
            <a:off x="3428992" y="77784"/>
            <a:ext cx="5715008"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sz="2800" b="1" dirty="0" smtClean="0">
                <a:solidFill>
                  <a:srgbClr val="FF0000"/>
                </a:solidFill>
                <a:cs typeface="B Titr" panose="00000700000000000000" pitchFamily="2" charset="-78"/>
              </a:rPr>
              <a:t>حدیثی از غیبت طوسی</a:t>
            </a:r>
            <a:r>
              <a:rPr lang="fa-IR" sz="2800" b="1" dirty="0" smtClean="0">
                <a:cs typeface="B Titr" panose="00000700000000000000" pitchFamily="2" charset="-78"/>
              </a:rPr>
              <a:t>، ص428، ح417</a:t>
            </a:r>
            <a:endParaRPr lang="fa-IR" sz="2800" b="1" dirty="0">
              <a:cs typeface="B Titr" panose="00000700000000000000" pitchFamily="2" charset="-78"/>
            </a:endParaRPr>
          </a:p>
        </p:txBody>
      </p:sp>
      <p:sp>
        <p:nvSpPr>
          <p:cNvPr id="6" name="Rectangle 5"/>
          <p:cNvSpPr/>
          <p:nvPr/>
        </p:nvSpPr>
        <p:spPr>
          <a:xfrm>
            <a:off x="0" y="500042"/>
            <a:ext cx="9144000" cy="2769989"/>
          </a:xfrm>
          <a:prstGeom prst="rect">
            <a:avLst/>
          </a:prstGeom>
        </p:spPr>
        <p:txBody>
          <a:bodyPr wrap="square">
            <a:spAutoFit/>
          </a:bodyPr>
          <a:lstStyle/>
          <a:p>
            <a:pPr lvl="0" algn="ctr" fontAlgn="base">
              <a:lnSpc>
                <a:spcPct val="150000"/>
              </a:lnSpc>
              <a:spcBef>
                <a:spcPct val="0"/>
              </a:spcBef>
              <a:spcAft>
                <a:spcPct val="0"/>
              </a:spcAft>
            </a:pPr>
            <a:r>
              <a:rPr lang="ar-SA" sz="2400" dirty="0" smtClean="0">
                <a:solidFill>
                  <a:srgbClr val="780000"/>
                </a:solidFill>
                <a:latin typeface="Traditional Arabic" pitchFamily="18" charset="-78"/>
                <a:cs typeface="B Titr" pitchFamily="2" charset="-78"/>
              </a:rPr>
              <a:t>عَنْ أَبِي حَمْزَةَ الثُّمَالِيِّ قَالَ</a:t>
            </a:r>
            <a:r>
              <a:rPr lang="en-US" sz="2400" dirty="0" smtClean="0">
                <a:solidFill>
                  <a:srgbClr val="780000"/>
                </a:solidFill>
                <a:latin typeface="Traditional Arabic" pitchFamily="18" charset="-78"/>
                <a:cs typeface="B Titr" pitchFamily="2" charset="-78"/>
              </a:rPr>
              <a:t>:</a:t>
            </a:r>
            <a:r>
              <a:rPr lang="en-US" sz="2400" dirty="0" smtClean="0">
                <a:solidFill>
                  <a:srgbClr val="242887"/>
                </a:solidFill>
                <a:latin typeface="Traditional Arabic" pitchFamily="18" charset="-78"/>
                <a:cs typeface="B Titr" pitchFamily="2" charset="-78"/>
              </a:rPr>
              <a:t> </a:t>
            </a:r>
            <a:r>
              <a:rPr lang="ar-SA" sz="2400" dirty="0" smtClean="0">
                <a:solidFill>
                  <a:srgbClr val="242887"/>
                </a:solidFill>
                <a:latin typeface="Traditional Arabic" pitchFamily="18" charset="-78"/>
                <a:cs typeface="B Titr" pitchFamily="2" charset="-78"/>
              </a:rPr>
              <a:t>قُلْتُ لِأَبِي جَعْفَرٍ</a:t>
            </a:r>
            <a:r>
              <a:rPr lang="ar-SA" dirty="0" smtClean="0">
                <a:solidFill>
                  <a:srgbClr val="242887"/>
                </a:solidFill>
                <a:latin typeface="Traditional Arabic" pitchFamily="18" charset="-78"/>
                <a:cs typeface="B Titr" pitchFamily="2" charset="-78"/>
              </a:rPr>
              <a:t> </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ع</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 </a:t>
            </a:r>
            <a:r>
              <a:rPr lang="ar-SA" sz="2400" dirty="0" smtClean="0">
                <a:solidFill>
                  <a:srgbClr val="242887"/>
                </a:solidFill>
                <a:latin typeface="Traditional Arabic" pitchFamily="18" charset="-78"/>
                <a:cs typeface="B Titr" pitchFamily="2" charset="-78"/>
              </a:rPr>
              <a:t>إِنَّ عَلِيّاً </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ع</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 </a:t>
            </a:r>
            <a:r>
              <a:rPr lang="ar-SA" sz="2400" dirty="0" smtClean="0">
                <a:solidFill>
                  <a:srgbClr val="242887"/>
                </a:solidFill>
                <a:latin typeface="Traditional Arabic" pitchFamily="18" charset="-78"/>
                <a:cs typeface="B Titr" pitchFamily="2" charset="-78"/>
              </a:rPr>
              <a:t>كَانَ يَقُولُ إِلَى السَّبْعِينَ بَلَاءٌ وَ كَانَ يَقُولُ بَعْدَ الْبَلَاءِ رَخَاءٌ وَ قَدْ مَضَتِ السَّبْعُونَ وَ لَمْ نَرَ رَخَاءً</a:t>
            </a:r>
            <a:endParaRPr lang="fa-IR" sz="2400" dirty="0" smtClean="0">
              <a:solidFill>
                <a:srgbClr val="242887"/>
              </a:solidFill>
              <a:latin typeface="Traditional Arabic" pitchFamily="18" charset="-78"/>
              <a:cs typeface="B Titr" pitchFamily="2" charset="-78"/>
            </a:endParaRPr>
          </a:p>
          <a:p>
            <a:pPr lvl="0" algn="ctr" fontAlgn="base">
              <a:lnSpc>
                <a:spcPct val="150000"/>
              </a:lnSpc>
              <a:spcBef>
                <a:spcPct val="0"/>
              </a:spcBef>
              <a:spcAft>
                <a:spcPct val="0"/>
              </a:spcAft>
            </a:pPr>
            <a:r>
              <a:rPr lang="ar-SA" sz="2400" dirty="0" smtClean="0">
                <a:solidFill>
                  <a:srgbClr val="242887"/>
                </a:solidFill>
                <a:latin typeface="Traditional Arabic" pitchFamily="18" charset="-78"/>
                <a:cs typeface="B Titr" pitchFamily="2" charset="-78"/>
              </a:rPr>
              <a:t> فَقَالَ أَبُو جَعْفَرٍ</a:t>
            </a:r>
            <a:r>
              <a:rPr lang="ar-SA" dirty="0" smtClean="0">
                <a:solidFill>
                  <a:srgbClr val="242887"/>
                </a:solidFill>
                <a:latin typeface="Traditional Arabic" pitchFamily="18" charset="-78"/>
                <a:cs typeface="B Titr" pitchFamily="2" charset="-78"/>
              </a:rPr>
              <a:t> </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ع</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 </a:t>
            </a:r>
            <a:r>
              <a:rPr lang="ar-SA" sz="2400" dirty="0" smtClean="0">
                <a:solidFill>
                  <a:srgbClr val="242887"/>
                </a:solidFill>
                <a:latin typeface="Traditional Arabic" pitchFamily="18" charset="-78"/>
                <a:cs typeface="B Titr" pitchFamily="2" charset="-78"/>
              </a:rPr>
              <a:t>يَا ثَابِتُ إِنَّ اللَّهَ تَعَالَى كَانَ وَقَّتَ هَذَا الْأَمْرَ فِي السَّبْعِينَ </a:t>
            </a:r>
            <a:endParaRPr lang="fa-IR" sz="2400" dirty="0" smtClean="0">
              <a:solidFill>
                <a:srgbClr val="242887"/>
              </a:solidFill>
              <a:latin typeface="Traditional Arabic" pitchFamily="18" charset="-78"/>
              <a:cs typeface="B Titr" pitchFamily="2" charset="-78"/>
            </a:endParaRPr>
          </a:p>
          <a:p>
            <a:pPr lvl="0" algn="ctr" fontAlgn="base">
              <a:lnSpc>
                <a:spcPct val="150000"/>
              </a:lnSpc>
              <a:spcBef>
                <a:spcPct val="0"/>
              </a:spcBef>
              <a:spcAft>
                <a:spcPct val="0"/>
              </a:spcAft>
            </a:pPr>
            <a:r>
              <a:rPr lang="ar-SA" sz="2400" dirty="0" smtClean="0">
                <a:solidFill>
                  <a:srgbClr val="242887"/>
                </a:solidFill>
                <a:latin typeface="Traditional Arabic" pitchFamily="18" charset="-78"/>
                <a:cs typeface="B Titr" pitchFamily="2" charset="-78"/>
              </a:rPr>
              <a:t>فَلَمَّا قُتِلَ الْحُسَيْنُ</a:t>
            </a:r>
            <a:r>
              <a:rPr lang="ar-SA" dirty="0" smtClean="0">
                <a:solidFill>
                  <a:srgbClr val="242887"/>
                </a:solidFill>
                <a:latin typeface="Traditional Arabic" pitchFamily="18" charset="-78"/>
                <a:cs typeface="B Titr" pitchFamily="2" charset="-78"/>
              </a:rPr>
              <a:t> </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ع</a:t>
            </a:r>
            <a:r>
              <a:rPr lang="fa-IR" dirty="0" smtClean="0">
                <a:solidFill>
                  <a:srgbClr val="242887"/>
                </a:solidFill>
                <a:latin typeface="Traditional Arabic" pitchFamily="18" charset="-78"/>
                <a:cs typeface="B Titr" pitchFamily="2" charset="-78"/>
              </a:rPr>
              <a:t>)</a:t>
            </a:r>
            <a:r>
              <a:rPr lang="ar-SA" dirty="0" smtClean="0">
                <a:solidFill>
                  <a:srgbClr val="242887"/>
                </a:solidFill>
                <a:latin typeface="Traditional Arabic" pitchFamily="18" charset="-78"/>
                <a:cs typeface="B Titr" pitchFamily="2" charset="-78"/>
              </a:rPr>
              <a:t> </a:t>
            </a:r>
            <a:r>
              <a:rPr lang="ar-SA" sz="2400" dirty="0" smtClean="0">
                <a:solidFill>
                  <a:srgbClr val="242887"/>
                </a:solidFill>
                <a:latin typeface="Traditional Arabic" pitchFamily="18" charset="-78"/>
                <a:cs typeface="B Titr" pitchFamily="2" charset="-78"/>
              </a:rPr>
              <a:t>اشْتَدَّ غَضَبُ اللَّهِ عَلَى أَهْلِ الْأَرْضِ فَأَخَّرَهُ إِلَى أَرْبَعِينَ وَ مِائَةِ سَنَةٍ </a:t>
            </a:r>
            <a:endParaRPr lang="fa-IR" sz="2400" dirty="0" smtClean="0">
              <a:solidFill>
                <a:srgbClr val="242887"/>
              </a:solidFill>
              <a:latin typeface="Traditional Arabic" pitchFamily="18" charset="-78"/>
              <a:cs typeface="B Titr" pitchFamily="2" charset="-78"/>
            </a:endParaRPr>
          </a:p>
          <a:p>
            <a:pPr lvl="0" algn="ctr" fontAlgn="base">
              <a:lnSpc>
                <a:spcPct val="150000"/>
              </a:lnSpc>
              <a:spcBef>
                <a:spcPct val="0"/>
              </a:spcBef>
              <a:spcAft>
                <a:spcPct val="0"/>
              </a:spcAft>
            </a:pPr>
            <a:r>
              <a:rPr lang="ar-SA" sz="2000" dirty="0" smtClean="0">
                <a:solidFill>
                  <a:srgbClr val="242887"/>
                </a:solidFill>
                <a:latin typeface="Traditional Arabic" pitchFamily="18" charset="-78"/>
                <a:cs typeface="B Titr" pitchFamily="2" charset="-78"/>
              </a:rPr>
              <a:t>فَحَدَّثْنَاكُمْ فَأَذَعْتُمُ الْحَدِيثَ وَ كَشَفْتُمْ قِنَاعَ السِّر</a:t>
            </a:r>
            <a:r>
              <a:rPr lang="ar-SA" sz="2000" dirty="0" smtClean="0" bmk="">
                <a:solidFill>
                  <a:srgbClr val="242887"/>
                </a:solidFill>
                <a:latin typeface="Traditional Arabic" pitchFamily="18" charset="-78"/>
                <a:cs typeface="B Titr" pitchFamily="2" charset="-78"/>
              </a:rPr>
              <a:t>فَأَخَّرَهُ</a:t>
            </a:r>
            <a:r>
              <a:rPr lang="en-US" sz="2000" dirty="0" smtClean="0">
                <a:solidFill>
                  <a:srgbClr val="242887"/>
                </a:solidFill>
                <a:latin typeface="Traditional Arabic" pitchFamily="18" charset="-78"/>
                <a:cs typeface="B Titr" pitchFamily="2" charset="-78"/>
              </a:rPr>
              <a:t> </a:t>
            </a:r>
            <a:r>
              <a:rPr lang="ar-SA" sz="2000" dirty="0" smtClean="0">
                <a:solidFill>
                  <a:srgbClr val="242887"/>
                </a:solidFill>
                <a:latin typeface="Traditional Arabic" pitchFamily="18" charset="-78"/>
                <a:cs typeface="B Titr" pitchFamily="2" charset="-78"/>
              </a:rPr>
              <a:t>اللَّهُ وَ لَمْ يَجْعَلْ لَهُ بَعْدَ ذَلِكَ عِنْدَنَا وَقْتا</a:t>
            </a:r>
            <a:endParaRPr lang="fa-IR" sz="2000" dirty="0">
              <a:cs typeface="B Titr" pitchFamily="2" charset="-78"/>
            </a:endParaRPr>
          </a:p>
        </p:txBody>
      </p:sp>
      <p:sp>
        <p:nvSpPr>
          <p:cNvPr id="7" name="Rectangle 1"/>
          <p:cNvSpPr>
            <a:spLocks noChangeArrowheads="1"/>
          </p:cNvSpPr>
          <p:nvPr/>
        </p:nvSpPr>
        <p:spPr bwMode="auto">
          <a:xfrm>
            <a:off x="0" y="314381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ابو حمزه ثمالى مى‏گويد: به محضر مبارك امام باقر عليه السّلام عرض كردم</a:t>
            </a:r>
            <a:r>
              <a:rPr kumimoji="0" lang="en-US" sz="2000" b="0" i="0" u="none" strike="noStrike" cap="none" normalizeH="0" baseline="0" dirty="0" smtClean="0">
                <a:ln>
                  <a:noFill/>
                </a:ln>
                <a:solidFill>
                  <a:srgbClr val="000000"/>
                </a:solidFill>
                <a:effectLst/>
                <a:latin typeface="Traditional Arabic" pitchFamily="18" charset="-78"/>
                <a:cs typeface="B Titr" pitchFamily="2" charset="-78"/>
              </a:rPr>
              <a:t>:</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على عليه السّلام مى‏فرمودند: «تا هفتاد سال به بلا مبتلا مى‏شوند» و باز مى‏فرمودند: «پس از بلا، رخا و آسايش است»، هفتاد سال گذشت ولى ما آسايش و راحتى را نديديم</a:t>
            </a:r>
            <a:r>
              <a:rPr kumimoji="0" lang="en-US" sz="2000" b="0" i="0" u="none" strike="noStrike" cap="none" normalizeH="0" baseline="0" dirty="0" smtClean="0">
                <a:ln>
                  <a:noFill/>
                </a:ln>
                <a:solidFill>
                  <a:srgbClr val="000000"/>
                </a:solidFill>
                <a:effectLst/>
                <a:latin typeface="Traditional Arabic" pitchFamily="18" charset="-78"/>
                <a:cs typeface="B Titr" pitchFamily="2" charset="-78"/>
              </a:rPr>
              <a:t>.</a:t>
            </a:r>
            <a:endParaRPr kumimoji="0" lang="en-US" sz="1050" b="0" i="0" u="none" strike="noStrike" cap="none" normalizeH="0" baseline="0" dirty="0" smtClean="0">
              <a:ln>
                <a:noFill/>
              </a:ln>
              <a:solidFill>
                <a:schemeClr val="tx1"/>
              </a:solidFill>
              <a:effectLst/>
              <a:latin typeface="Arial" pitchFamily="34" charset="0"/>
              <a:cs typeface="B Titr"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امام باقر</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ع</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 فرمود: اى ثابت</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خداوند مدّت اين امر را هفتاد سال قرار داد، ولى زمانى كه حسين</a:t>
            </a:r>
            <a:r>
              <a:rPr kumimoji="0" lang="fa-IR" sz="1400" b="0" i="0" u="none" strike="noStrike" cap="none" normalizeH="0" baseline="0" dirty="0" smtClean="0">
                <a:ln>
                  <a:noFill/>
                </a:ln>
                <a:solidFill>
                  <a:srgbClr val="000000"/>
                </a:solidFill>
                <a:effectLst/>
                <a:latin typeface="Traditional Arabic" pitchFamily="18" charset="-78"/>
                <a:cs typeface="B Titr" pitchFamily="2" charset="-78"/>
              </a:rPr>
              <a:t>(</a:t>
            </a:r>
            <a:r>
              <a:rPr kumimoji="0" lang="ar-SA" sz="1400" b="0" i="0" u="none" strike="noStrike" cap="none" normalizeH="0" baseline="0" dirty="0" smtClean="0">
                <a:ln>
                  <a:noFill/>
                </a:ln>
                <a:solidFill>
                  <a:srgbClr val="000000"/>
                </a:solidFill>
                <a:effectLst/>
                <a:latin typeface="Traditional Arabic" pitchFamily="18" charset="-78"/>
                <a:cs typeface="B Titr" pitchFamily="2" charset="-78"/>
              </a:rPr>
              <a:t>ع</a:t>
            </a:r>
            <a:r>
              <a:rPr kumimoji="0" lang="fa-IR" sz="1400" b="0" i="0" u="none" strike="noStrike" cap="none" normalizeH="0" baseline="0" dirty="0" smtClean="0">
                <a:ln>
                  <a:noFill/>
                </a:ln>
                <a:solidFill>
                  <a:srgbClr val="000000"/>
                </a:solidFill>
                <a:effectLst/>
                <a:latin typeface="Traditional Arabic" pitchFamily="18" charset="-78"/>
                <a:cs typeface="B Titr" pitchFamily="2" charset="-78"/>
              </a:rPr>
              <a:t>)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كشته شد، غضب خداوند بر اهل زمين شدت گرفت و آن را يك‏صد و چهل سال به تأخير انداخت،</a:t>
            </a:r>
            <a:endParaRPr kumimoji="0" lang="fa-IR" sz="2000" b="0" i="0" u="none" strike="noStrike" cap="none" normalizeH="0" baseline="0" dirty="0" smtClean="0">
              <a:ln>
                <a:noFill/>
              </a:ln>
              <a:solidFill>
                <a:srgbClr val="000000"/>
              </a:solidFill>
              <a:effectLst/>
              <a:latin typeface="Traditional Arabic" pitchFamily="18" charset="-78"/>
              <a:cs typeface="B Titr"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 و ما اين‏</a:t>
            </a:r>
            <a:r>
              <a:rPr kumimoji="0" lang="en-US" sz="2000" b="0" i="0" u="none" strike="noStrike" cap="none" normalizeH="0" baseline="0" dirty="0" smtClean="0">
                <a:ln>
                  <a:noFill/>
                </a:ln>
                <a:solidFill>
                  <a:srgbClr val="000000"/>
                </a:solidFill>
                <a:effectLst/>
                <a:latin typeface="Traditional Arabic" pitchFamily="18" charset="-78"/>
                <a:cs typeface="B Titr" pitchFamily="2" charset="-78"/>
              </a:rPr>
              <a:t>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مطلب را به شما گفتيم و شما هم آن را افشا </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کردید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و </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پرده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از </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آن </a:t>
            </a: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برداشتيد، خداوند متعال آن را بازهم به تأخير انداخت </a:t>
            </a:r>
            <a:endParaRPr kumimoji="0" lang="fa-IR" sz="2000" b="0" i="0" u="none" strike="noStrike" cap="none" normalizeH="0" baseline="0" dirty="0" smtClean="0">
              <a:ln>
                <a:noFill/>
              </a:ln>
              <a:solidFill>
                <a:srgbClr val="000000"/>
              </a:solidFill>
              <a:effectLst/>
              <a:latin typeface="Traditional Arabic" pitchFamily="18" charset="-78"/>
              <a:cs typeface="B Titr"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Traditional Arabic" pitchFamily="18" charset="-78"/>
                <a:cs typeface="B Titr" pitchFamily="2" charset="-78"/>
              </a:rPr>
              <a:t>و بعد از آن ديگر وقتى براى آن نزد ما قرار نداد</a:t>
            </a:r>
            <a:r>
              <a:rPr kumimoji="0" lang="fa-IR" sz="2000" b="0" i="0" u="none" strike="noStrike" cap="none" normalizeH="0" baseline="0" dirty="0" smtClean="0">
                <a:ln>
                  <a:noFill/>
                </a:ln>
                <a:solidFill>
                  <a:srgbClr val="000000"/>
                </a:solidFill>
                <a:effectLst/>
                <a:latin typeface="Traditional Arabic" pitchFamily="18" charset="-78"/>
                <a:cs typeface="B Titr"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linds(horizontal)">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linds(horizontal)">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linds(horizontal)">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blinds(horizontal)">
                                      <p:cBhvr>
                                        <p:cTn id="30" dur="5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blinds(horizontal)">
                                      <p:cBhvr>
                                        <p:cTn id="35" dur="500"/>
                                        <p:tgtEl>
                                          <p:spTgt spid="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blinds(horizontal)">
                                      <p:cBhvr>
                                        <p:cTn id="40" dur="500"/>
                                        <p:tgtEl>
                                          <p:spTgt spid="7">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animEffect transition="in" filter="blinds(horizontal)">
                                      <p:cBhvr>
                                        <p:cTn id="45" dur="500"/>
                                        <p:tgtEl>
                                          <p:spTgt spid="7">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7">
                                            <p:txEl>
                                              <p:pRg st="3" end="3"/>
                                            </p:txEl>
                                          </p:spTgt>
                                        </p:tgtEl>
                                        <p:attrNameLst>
                                          <p:attrName>style.visibility</p:attrName>
                                        </p:attrNameLst>
                                      </p:cBhvr>
                                      <p:to>
                                        <p:strVal val="visible"/>
                                      </p:to>
                                    </p:set>
                                    <p:animEffect transition="in" filter="blinds(horizontal)">
                                      <p:cBhvr>
                                        <p:cTn id="5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36512" y="0"/>
            <a:ext cx="9180512" cy="6858000"/>
          </a:xfrm>
          <a:prstGeom prst="rect">
            <a:avLst/>
          </a:prstGeom>
        </p:spPr>
        <p:txBody>
          <a:bodyPr>
            <a:noAutofit/>
          </a:bodyPr>
          <a:lstStyle/>
          <a:p>
            <a:pPr marR="0" lvl="0" algn="ctr" defTabSz="914400" rtl="1" eaLnBrk="1" fontAlgn="auto" latinLnBrk="0" hangingPunct="1">
              <a:lnSpc>
                <a:spcPct val="150000"/>
              </a:lnSpc>
              <a:spcBef>
                <a:spcPct val="20000"/>
              </a:spcBef>
              <a:spcAft>
                <a:spcPts val="0"/>
              </a:spcAft>
              <a:buClrTx/>
              <a:buSzTx/>
              <a:tabLst/>
              <a:defRPr/>
            </a:pPr>
            <a:r>
              <a:rPr kumimoji="0" lang="ar-SA" sz="3200" b="0" i="0" u="none" strike="noStrike" kern="1200" cap="none" spc="0" normalizeH="0" baseline="0" noProof="0" dirty="0" smtClean="0">
                <a:ln>
                  <a:noFill/>
                </a:ln>
                <a:effectLst/>
                <a:uLnTx/>
                <a:uFillTx/>
                <a:cs typeface="B Titr" panose="00000700000000000000" pitchFamily="2" charset="-78"/>
              </a:rPr>
              <a:t>قال الصادق</a:t>
            </a:r>
            <a:r>
              <a:rPr kumimoji="0" lang="ar-SA" sz="2000" b="0" i="0" u="none" strike="noStrike" kern="1200" cap="none" spc="0" normalizeH="0" baseline="0" noProof="0" dirty="0" smtClean="0">
                <a:ln>
                  <a:noFill/>
                </a:ln>
                <a:effectLst/>
                <a:uLnTx/>
                <a:uFillTx/>
                <a:cs typeface="B Titr" panose="00000700000000000000" pitchFamily="2" charset="-78"/>
              </a:rPr>
              <a:t>(ع):</a:t>
            </a:r>
            <a:r>
              <a:rPr kumimoji="0" lang="ar-SA" sz="4000" b="0" i="0" u="none" strike="noStrike" kern="1200" cap="none" spc="0" normalizeH="0" baseline="0" noProof="0" dirty="0" smtClean="0">
                <a:ln>
                  <a:noFill/>
                </a:ln>
                <a:effectLst/>
                <a:uLnTx/>
                <a:uFillTx/>
                <a:cs typeface="B Titr" panose="00000700000000000000" pitchFamily="2" charset="-78"/>
              </a:rPr>
              <a:t>لا يكون العبد مومنا </a:t>
            </a:r>
            <a:endParaRPr kumimoji="0" lang="en-US" sz="4000" b="0" i="0" u="none" strike="noStrike" kern="1200" cap="none" spc="0" normalizeH="0" baseline="0" noProof="0" dirty="0" smtClean="0">
              <a:ln>
                <a:noFill/>
              </a:ln>
              <a:effectLst/>
              <a:uLnTx/>
              <a:uFillTx/>
              <a:cs typeface="B Titr" panose="00000700000000000000" pitchFamily="2" charset="-78"/>
            </a:endParaRPr>
          </a:p>
          <a:p>
            <a:pPr marR="0" lvl="0" algn="ctr" defTabSz="914400" rtl="1" eaLnBrk="1" fontAlgn="auto" latinLnBrk="0" hangingPunct="1">
              <a:lnSpc>
                <a:spcPct val="150000"/>
              </a:lnSpc>
              <a:spcBef>
                <a:spcPct val="20000"/>
              </a:spcBef>
              <a:spcAft>
                <a:spcPts val="0"/>
              </a:spcAft>
              <a:buClrTx/>
              <a:buSzTx/>
              <a:tabLst/>
              <a:defRPr/>
            </a:pPr>
            <a:r>
              <a:rPr kumimoji="0" lang="ar-SA" sz="4000" b="0" i="0" u="none" strike="noStrike" kern="1200" cap="none" spc="0" normalizeH="0" baseline="0" noProof="0" dirty="0" smtClean="0">
                <a:ln>
                  <a:noFill/>
                </a:ln>
                <a:effectLst/>
                <a:uLnTx/>
                <a:uFillTx/>
                <a:cs typeface="B Titr" panose="00000700000000000000" pitchFamily="2" charset="-78"/>
              </a:rPr>
              <a:t>حتي يعرف الله و رسوله و الائمه كلهم</a:t>
            </a:r>
            <a:endParaRPr kumimoji="0" lang="en-US" sz="4000" b="0" i="0" u="none" strike="noStrike" kern="1200" cap="none" spc="0" normalizeH="0" baseline="0" noProof="0" dirty="0" smtClean="0">
              <a:ln>
                <a:noFill/>
              </a:ln>
              <a:effectLst/>
              <a:uLnTx/>
              <a:uFillTx/>
              <a:cs typeface="B Titr" panose="00000700000000000000" pitchFamily="2" charset="-78"/>
            </a:endParaRPr>
          </a:p>
          <a:p>
            <a:pPr marR="0" lvl="0" algn="ctr" defTabSz="914400" rtl="1" eaLnBrk="1" fontAlgn="auto" latinLnBrk="0" hangingPunct="1">
              <a:lnSpc>
                <a:spcPct val="150000"/>
              </a:lnSpc>
              <a:spcBef>
                <a:spcPct val="20000"/>
              </a:spcBef>
              <a:spcAft>
                <a:spcPts val="0"/>
              </a:spcAft>
              <a:buClrTx/>
              <a:buSzTx/>
              <a:tabLst/>
              <a:defRPr/>
            </a:pPr>
            <a:r>
              <a:rPr kumimoji="0" lang="ar-SA" sz="4000" b="0" i="0" u="none" strike="noStrike" kern="1200" cap="none" spc="0" normalizeH="0" baseline="0" noProof="0" dirty="0" smtClean="0">
                <a:ln>
                  <a:noFill/>
                </a:ln>
                <a:solidFill>
                  <a:schemeClr val="tx1"/>
                </a:solidFill>
                <a:effectLst/>
                <a:uLnTx/>
                <a:uFillTx/>
                <a:cs typeface="B Titr" panose="00000700000000000000" pitchFamily="2" charset="-78"/>
              </a:rPr>
              <a:t> و امام زمانه و يرد اليه و يسلم له</a:t>
            </a:r>
            <a:endParaRPr kumimoji="0" lang="fa-IR" sz="4000" b="0" i="0" u="none" strike="noStrike" kern="1200" cap="none" spc="0" normalizeH="0" baseline="0" noProof="0" dirty="0" smtClean="0">
              <a:ln>
                <a:noFill/>
              </a:ln>
              <a:solidFill>
                <a:schemeClr val="tx1"/>
              </a:solidFill>
              <a:effectLst/>
              <a:uLnTx/>
              <a:uFillTx/>
              <a:cs typeface="B Titr" panose="00000700000000000000" pitchFamily="2" charset="-78"/>
            </a:endParaRPr>
          </a:p>
          <a:p>
            <a:pPr marR="0" lvl="0" algn="ctr" defTabSz="914400" rtl="1" eaLnBrk="1" fontAlgn="auto" latinLnBrk="0" hangingPunct="1">
              <a:lnSpc>
                <a:spcPct val="150000"/>
              </a:lnSpc>
              <a:spcBef>
                <a:spcPct val="20000"/>
              </a:spcBef>
              <a:spcAft>
                <a:spcPts val="0"/>
              </a:spcAft>
              <a:buClrTx/>
              <a:buSzTx/>
              <a:tabLst/>
              <a:defRPr/>
            </a:pPr>
            <a:r>
              <a:rPr kumimoji="0" lang="ar-SA"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rPr>
              <a:t>انسان مومن نخواهد بود تا اينكه خدا و رسولش و تمامي امامان و امام زمان خود  را بشناسد</a:t>
            </a:r>
            <a:endParaRPr kumimoji="0" lang="en-US"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endParaRPr>
          </a:p>
          <a:p>
            <a:pPr marR="0" lvl="0" algn="ctr" defTabSz="914400" rtl="1" eaLnBrk="1" fontAlgn="auto" latinLnBrk="0" hangingPunct="1">
              <a:lnSpc>
                <a:spcPct val="150000"/>
              </a:lnSpc>
              <a:spcBef>
                <a:spcPct val="20000"/>
              </a:spcBef>
              <a:spcAft>
                <a:spcPts val="0"/>
              </a:spcAft>
              <a:buClrTx/>
              <a:buSzTx/>
              <a:tabLst/>
              <a:defRPr/>
            </a:pPr>
            <a:r>
              <a:rPr kumimoji="0" lang="ar-SA"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rPr>
              <a:t> و كارها را به او</a:t>
            </a:r>
            <a:r>
              <a:rPr kumimoji="0" lang="fa-IR"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rPr>
              <a:t> برگرداند</a:t>
            </a:r>
            <a:r>
              <a:rPr kumimoji="0" lang="ar-SA"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rPr>
              <a:t> و تسليم دستور او باشد</a:t>
            </a:r>
            <a:r>
              <a:rPr kumimoji="0" lang="fa-IR"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rPr>
              <a:t>.</a:t>
            </a:r>
            <a:endParaRPr kumimoji="0" lang="en-US" sz="4000" b="0" i="0" u="none" strike="noStrike" kern="1200" cap="none" spc="0" normalizeH="0" baseline="0" noProof="0" dirty="0" smtClean="0">
              <a:ln>
                <a:noFill/>
              </a:ln>
              <a:solidFill>
                <a:srgbClr val="FF0000"/>
              </a:solidFill>
              <a:effectLst/>
              <a:uLnTx/>
              <a:uFillTx/>
              <a:latin typeface="IranNastaliq" pitchFamily="18" charset="0"/>
              <a:cs typeface="B Titr" panose="00000700000000000000" pitchFamily="2" charset="-78"/>
            </a:endParaRPr>
          </a:p>
          <a:p>
            <a:pPr marR="0" lvl="0" algn="ctr" defTabSz="914400" rtl="1" eaLnBrk="1" fontAlgn="auto" latinLnBrk="0" hangingPunct="1">
              <a:lnSpc>
                <a:spcPct val="150000"/>
              </a:lnSpc>
              <a:spcBef>
                <a:spcPct val="20000"/>
              </a:spcBef>
              <a:spcAft>
                <a:spcPts val="0"/>
              </a:spcAft>
              <a:buClrTx/>
              <a:buSzTx/>
              <a:tabLst/>
              <a:defRPr/>
            </a:pPr>
            <a:r>
              <a:rPr kumimoji="0" lang="fa-IR" sz="1400" b="0" i="0" u="none" strike="noStrike" kern="1200" cap="none" spc="0" normalizeH="0" baseline="0" noProof="0" dirty="0" smtClean="0">
                <a:ln>
                  <a:noFill/>
                </a:ln>
                <a:effectLst/>
                <a:uLnTx/>
                <a:uFillTx/>
                <a:latin typeface="IranNastaliq" pitchFamily="18" charset="0"/>
                <a:cs typeface="B Titr" panose="00000700000000000000" pitchFamily="2" charset="-78"/>
              </a:rPr>
              <a:t>کافی،</a:t>
            </a:r>
            <a:r>
              <a:rPr kumimoji="0" lang="fa-IR" sz="1400" b="0" i="0" u="none" strike="noStrike" kern="1200" cap="none" spc="0" normalizeH="0" noProof="0" dirty="0" smtClean="0">
                <a:ln>
                  <a:noFill/>
                </a:ln>
                <a:effectLst/>
                <a:uLnTx/>
                <a:uFillTx/>
                <a:latin typeface="IranNastaliq" pitchFamily="18" charset="0"/>
                <a:cs typeface="B Titr" panose="00000700000000000000" pitchFamily="2" charset="-78"/>
              </a:rPr>
              <a:t> کتاب الحجه، باب معرفه الامام والرد الیه، ح 10</a:t>
            </a:r>
            <a:endParaRPr kumimoji="0" lang="fa-IR" sz="1600" b="0" i="0" u="none" strike="noStrike" kern="1200" cap="none" spc="0" normalizeH="0" baseline="0" noProof="0" dirty="0">
              <a:ln>
                <a:noFill/>
              </a:ln>
              <a:effectLst/>
              <a:uLnTx/>
              <a:uFillTx/>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84" y="843784"/>
            <a:ext cx="6858048" cy="6014215"/>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sz="1400" dirty="0">
              <a:cs typeface="B Titr" panose="00000700000000000000" pitchFamily="2" charset="-78"/>
            </a:endParaRPr>
          </a:p>
        </p:txBody>
      </p:sp>
      <p:sp>
        <p:nvSpPr>
          <p:cNvPr id="3" name="Oval 2"/>
          <p:cNvSpPr/>
          <p:nvPr/>
        </p:nvSpPr>
        <p:spPr>
          <a:xfrm>
            <a:off x="8372508" y="-27384"/>
            <a:ext cx="77149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5</a:t>
            </a:r>
            <a:endParaRPr lang="fa-IR" sz="2800" dirty="0">
              <a:cs typeface="B Titr" panose="00000700000000000000" pitchFamily="2" charset="-78"/>
            </a:endParaRPr>
          </a:p>
        </p:txBody>
      </p:sp>
      <p:sp>
        <p:nvSpPr>
          <p:cNvPr id="4" name="Rounded Rectangle 3"/>
          <p:cNvSpPr/>
          <p:nvPr/>
        </p:nvSpPr>
        <p:spPr>
          <a:xfrm>
            <a:off x="2269798" y="-27384"/>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برخی منابع خاص مهدوی اهل سنت</a:t>
            </a:r>
            <a:endParaRPr lang="fa-IR" sz="3200" dirty="0">
              <a:cs typeface="B Titr" panose="00000700000000000000" pitchFamily="2" charset="-78"/>
            </a:endParaRPr>
          </a:p>
        </p:txBody>
      </p:sp>
      <p:sp>
        <p:nvSpPr>
          <p:cNvPr id="21" name="10-Point Star 20"/>
          <p:cNvSpPr/>
          <p:nvPr/>
        </p:nvSpPr>
        <p:spPr>
          <a:xfrm>
            <a:off x="8658260" y="1015161"/>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1</a:t>
            </a:r>
            <a:endParaRPr lang="fa-IR" sz="1600" dirty="0">
              <a:cs typeface="B Titr" panose="00000700000000000000" pitchFamily="2" charset="-78"/>
            </a:endParaRPr>
          </a:p>
        </p:txBody>
      </p:sp>
      <p:sp>
        <p:nvSpPr>
          <p:cNvPr id="22" name="Rounded Rectangle 21"/>
          <p:cNvSpPr/>
          <p:nvPr/>
        </p:nvSpPr>
        <p:spPr>
          <a:xfrm>
            <a:off x="2357422" y="872355"/>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محمد بن یوسف گنجی شافعی</a:t>
            </a:r>
            <a:endParaRPr lang="fa-IR" sz="1600" dirty="0">
              <a:cs typeface="B Titr" panose="00000700000000000000" pitchFamily="2" charset="-78"/>
            </a:endParaRPr>
          </a:p>
        </p:txBody>
      </p:sp>
      <p:sp>
        <p:nvSpPr>
          <p:cNvPr id="23" name="Oval 22"/>
          <p:cNvSpPr/>
          <p:nvPr/>
        </p:nvSpPr>
        <p:spPr>
          <a:xfrm>
            <a:off x="5379884" y="871145"/>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b="1" dirty="0" smtClean="0">
                <a:cs typeface="B Titr" panose="00000700000000000000" pitchFamily="2" charset="-78"/>
              </a:rPr>
              <a:t>البیان </a:t>
            </a:r>
          </a:p>
          <a:p>
            <a:pPr algn="ctr"/>
            <a:r>
              <a:rPr lang="fa-IR" sz="1600" b="1" dirty="0" smtClean="0">
                <a:cs typeface="B Titr" panose="00000700000000000000" pitchFamily="2" charset="-78"/>
              </a:rPr>
              <a:t>فی اخبار صاحب الزمان </a:t>
            </a:r>
            <a:endParaRPr lang="fa-IR" sz="1600" dirty="0">
              <a:cs typeface="B Titr" panose="00000700000000000000" pitchFamily="2" charset="-78"/>
            </a:endParaRPr>
          </a:p>
        </p:txBody>
      </p:sp>
      <p:sp>
        <p:nvSpPr>
          <p:cNvPr id="24" name="10-Point Star 23"/>
          <p:cNvSpPr/>
          <p:nvPr/>
        </p:nvSpPr>
        <p:spPr>
          <a:xfrm>
            <a:off x="8658260" y="1572752"/>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2</a:t>
            </a:r>
            <a:endParaRPr lang="fa-IR" sz="1600" dirty="0">
              <a:cs typeface="B Titr" panose="00000700000000000000" pitchFamily="2" charset="-78"/>
            </a:endParaRPr>
          </a:p>
        </p:txBody>
      </p:sp>
      <p:sp>
        <p:nvSpPr>
          <p:cNvPr id="25" name="Rounded Rectangle 24"/>
          <p:cNvSpPr/>
          <p:nvPr/>
        </p:nvSpPr>
        <p:spPr>
          <a:xfrm>
            <a:off x="2357422" y="1429946"/>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مقدسی شافعی </a:t>
            </a:r>
            <a:endParaRPr lang="fa-IR" sz="2000" dirty="0">
              <a:cs typeface="B Titr" panose="00000700000000000000" pitchFamily="2" charset="-78"/>
            </a:endParaRPr>
          </a:p>
        </p:txBody>
      </p:sp>
      <p:sp>
        <p:nvSpPr>
          <p:cNvPr id="26" name="Oval 25"/>
          <p:cNvSpPr/>
          <p:nvPr/>
        </p:nvSpPr>
        <p:spPr>
          <a:xfrm>
            <a:off x="5379884" y="1428736"/>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عقد الدرر</a:t>
            </a:r>
          </a:p>
          <a:p>
            <a:pPr algn="ctr"/>
            <a:r>
              <a:rPr lang="fa-IR" sz="1200" dirty="0" smtClean="0">
                <a:cs typeface="B Titr" panose="00000700000000000000" pitchFamily="2" charset="-78"/>
              </a:rPr>
              <a:t>فی اخبار المهدی المنتظر</a:t>
            </a:r>
            <a:endParaRPr lang="fa-IR" sz="1200" dirty="0">
              <a:cs typeface="B Titr" panose="00000700000000000000" pitchFamily="2" charset="-78"/>
            </a:endParaRPr>
          </a:p>
        </p:txBody>
      </p:sp>
      <p:sp>
        <p:nvSpPr>
          <p:cNvPr id="27" name="10-Point Star 26"/>
          <p:cNvSpPr/>
          <p:nvPr/>
        </p:nvSpPr>
        <p:spPr>
          <a:xfrm>
            <a:off x="8658260" y="2144256"/>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a:cs typeface="B Titr" panose="00000700000000000000" pitchFamily="2" charset="-78"/>
              </a:rPr>
              <a:t>3</a:t>
            </a:r>
          </a:p>
        </p:txBody>
      </p:sp>
      <p:sp>
        <p:nvSpPr>
          <p:cNvPr id="28" name="Rounded Rectangle 27"/>
          <p:cNvSpPr/>
          <p:nvPr/>
        </p:nvSpPr>
        <p:spPr>
          <a:xfrm>
            <a:off x="2357422" y="2001450"/>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Titr" panose="00000700000000000000" pitchFamily="2" charset="-78"/>
              </a:rPr>
              <a:t>جلال الدین سیوطی</a:t>
            </a:r>
            <a:endParaRPr lang="fa-IR" dirty="0">
              <a:cs typeface="B Titr" panose="00000700000000000000" pitchFamily="2" charset="-78"/>
            </a:endParaRPr>
          </a:p>
        </p:txBody>
      </p:sp>
      <p:sp>
        <p:nvSpPr>
          <p:cNvPr id="29" name="Oval 28"/>
          <p:cNvSpPr/>
          <p:nvPr/>
        </p:nvSpPr>
        <p:spPr>
          <a:xfrm>
            <a:off x="5379884" y="2000240"/>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b="1" dirty="0" smtClean="0">
                <a:cs typeface="B Titr" panose="00000700000000000000" pitchFamily="2" charset="-78"/>
              </a:rPr>
              <a:t>العرف الوردی </a:t>
            </a:r>
          </a:p>
          <a:p>
            <a:pPr algn="ctr"/>
            <a:r>
              <a:rPr lang="fa-IR" sz="1600" b="1" dirty="0" smtClean="0">
                <a:cs typeface="B Titr" panose="00000700000000000000" pitchFamily="2" charset="-78"/>
              </a:rPr>
              <a:t>فی اخبار المهدی</a:t>
            </a:r>
            <a:endParaRPr lang="fa-IR" sz="1600" dirty="0">
              <a:cs typeface="B Titr" panose="00000700000000000000" pitchFamily="2" charset="-78"/>
            </a:endParaRPr>
          </a:p>
        </p:txBody>
      </p:sp>
      <p:sp>
        <p:nvSpPr>
          <p:cNvPr id="30" name="10-Point Star 29"/>
          <p:cNvSpPr/>
          <p:nvPr/>
        </p:nvSpPr>
        <p:spPr>
          <a:xfrm>
            <a:off x="8653829" y="2715760"/>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4</a:t>
            </a:r>
            <a:endParaRPr lang="fa-IR" sz="1600" dirty="0">
              <a:cs typeface="B Titr" panose="00000700000000000000" pitchFamily="2" charset="-78"/>
            </a:endParaRPr>
          </a:p>
        </p:txBody>
      </p:sp>
      <p:sp>
        <p:nvSpPr>
          <p:cNvPr id="31" name="Rounded Rectangle 30"/>
          <p:cNvSpPr/>
          <p:nvPr/>
        </p:nvSpPr>
        <p:spPr>
          <a:xfrm>
            <a:off x="2357422" y="2572954"/>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محمد بن طولون دمشقی</a:t>
            </a:r>
            <a:endParaRPr lang="fa-IR" sz="1600" dirty="0">
              <a:cs typeface="B Titr" panose="00000700000000000000" pitchFamily="2" charset="-78"/>
            </a:endParaRPr>
          </a:p>
        </p:txBody>
      </p:sp>
      <p:sp>
        <p:nvSpPr>
          <p:cNvPr id="32" name="Oval 31"/>
          <p:cNvSpPr/>
          <p:nvPr/>
        </p:nvSpPr>
        <p:spPr>
          <a:xfrm>
            <a:off x="5344356" y="2571744"/>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b="1" dirty="0" smtClean="0">
                <a:cs typeface="B Titr" panose="00000700000000000000" pitchFamily="2" charset="-78"/>
              </a:rPr>
              <a:t>المهدی</a:t>
            </a:r>
          </a:p>
          <a:p>
            <a:pPr algn="ctr"/>
            <a:r>
              <a:rPr lang="fa-IR" sz="1600" b="1" dirty="0" smtClean="0">
                <a:cs typeface="B Titr" panose="00000700000000000000" pitchFamily="2" charset="-78"/>
              </a:rPr>
              <a:t>الی ما ورد فی المهدی</a:t>
            </a:r>
            <a:endParaRPr lang="fa-IR" sz="1600" dirty="0">
              <a:cs typeface="B Titr" panose="00000700000000000000" pitchFamily="2" charset="-78"/>
            </a:endParaRPr>
          </a:p>
        </p:txBody>
      </p:sp>
      <p:sp>
        <p:nvSpPr>
          <p:cNvPr id="33" name="10-Point Star 32"/>
          <p:cNvSpPr/>
          <p:nvPr/>
        </p:nvSpPr>
        <p:spPr>
          <a:xfrm>
            <a:off x="8653829" y="3273351"/>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5</a:t>
            </a:r>
            <a:endParaRPr lang="fa-IR" sz="1600" dirty="0">
              <a:cs typeface="B Titr" panose="00000700000000000000" pitchFamily="2" charset="-78"/>
            </a:endParaRPr>
          </a:p>
        </p:txBody>
      </p:sp>
      <p:sp>
        <p:nvSpPr>
          <p:cNvPr id="34" name="Rounded Rectangle 33"/>
          <p:cNvSpPr/>
          <p:nvPr/>
        </p:nvSpPr>
        <p:spPr>
          <a:xfrm>
            <a:off x="2357422" y="3130545"/>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ابن حجر هیتمی مکی</a:t>
            </a:r>
            <a:endParaRPr lang="fa-IR" sz="1600" dirty="0">
              <a:cs typeface="B Titr" panose="00000700000000000000" pitchFamily="2" charset="-78"/>
            </a:endParaRPr>
          </a:p>
        </p:txBody>
      </p:sp>
      <p:sp>
        <p:nvSpPr>
          <p:cNvPr id="35" name="Oval 34"/>
          <p:cNvSpPr/>
          <p:nvPr/>
        </p:nvSpPr>
        <p:spPr>
          <a:xfrm>
            <a:off x="5344356" y="3129335"/>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القول المختصر</a:t>
            </a:r>
          </a:p>
          <a:p>
            <a:pPr algn="ctr"/>
            <a:r>
              <a:rPr lang="fa-IR" sz="1200" dirty="0" smtClean="0">
                <a:cs typeface="B Titr" panose="00000700000000000000" pitchFamily="2" charset="-78"/>
              </a:rPr>
              <a:t> فی علامات المهدی المنتظر</a:t>
            </a:r>
            <a:endParaRPr lang="fa-IR" sz="1200" dirty="0">
              <a:cs typeface="B Titr" panose="00000700000000000000" pitchFamily="2" charset="-78"/>
            </a:endParaRPr>
          </a:p>
        </p:txBody>
      </p:sp>
      <p:sp>
        <p:nvSpPr>
          <p:cNvPr id="36" name="10-Point Star 35"/>
          <p:cNvSpPr/>
          <p:nvPr/>
        </p:nvSpPr>
        <p:spPr>
          <a:xfrm>
            <a:off x="8653829" y="3844855"/>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6</a:t>
            </a:r>
            <a:endParaRPr lang="fa-IR" sz="1600" dirty="0">
              <a:cs typeface="B Titr" panose="00000700000000000000" pitchFamily="2" charset="-78"/>
            </a:endParaRPr>
          </a:p>
        </p:txBody>
      </p:sp>
      <p:sp>
        <p:nvSpPr>
          <p:cNvPr id="37" name="Rounded Rectangle 36"/>
          <p:cNvSpPr/>
          <p:nvPr/>
        </p:nvSpPr>
        <p:spPr>
          <a:xfrm>
            <a:off x="2357422" y="3702049"/>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Titr" panose="00000700000000000000" pitchFamily="2" charset="-78"/>
              </a:rPr>
              <a:t>متقی هندی</a:t>
            </a:r>
            <a:endParaRPr lang="fa-IR" dirty="0">
              <a:cs typeface="B Titr" panose="00000700000000000000" pitchFamily="2" charset="-78"/>
            </a:endParaRPr>
          </a:p>
        </p:txBody>
      </p:sp>
      <p:sp>
        <p:nvSpPr>
          <p:cNvPr id="38" name="Oval 37"/>
          <p:cNvSpPr/>
          <p:nvPr/>
        </p:nvSpPr>
        <p:spPr>
          <a:xfrm>
            <a:off x="5344356" y="3700839"/>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400" b="1" dirty="0" smtClean="0">
                <a:cs typeface="B Titr" panose="00000700000000000000" pitchFamily="2" charset="-78"/>
              </a:rPr>
              <a:t>البرهان </a:t>
            </a:r>
          </a:p>
          <a:p>
            <a:pPr algn="ctr"/>
            <a:r>
              <a:rPr lang="fa-IR" sz="1400" b="1" dirty="0" smtClean="0">
                <a:cs typeface="B Titr" panose="00000700000000000000" pitchFamily="2" charset="-78"/>
              </a:rPr>
              <a:t>فی علامات مهدی آخر الزمان</a:t>
            </a:r>
            <a:endParaRPr lang="fa-IR" sz="1400" dirty="0">
              <a:cs typeface="B Titr" panose="00000700000000000000" pitchFamily="2" charset="-78"/>
            </a:endParaRPr>
          </a:p>
        </p:txBody>
      </p:sp>
      <p:sp>
        <p:nvSpPr>
          <p:cNvPr id="39" name="10-Point Star 38"/>
          <p:cNvSpPr/>
          <p:nvPr/>
        </p:nvSpPr>
        <p:spPr>
          <a:xfrm>
            <a:off x="8657413" y="4430272"/>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a:cs typeface="B Titr" panose="00000700000000000000" pitchFamily="2" charset="-78"/>
              </a:rPr>
              <a:t>7</a:t>
            </a:r>
          </a:p>
        </p:txBody>
      </p:sp>
      <p:sp>
        <p:nvSpPr>
          <p:cNvPr id="40" name="Rounded Rectangle 39"/>
          <p:cNvSpPr/>
          <p:nvPr/>
        </p:nvSpPr>
        <p:spPr>
          <a:xfrm>
            <a:off x="2366056" y="4287466"/>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Titr" panose="00000700000000000000" pitchFamily="2" charset="-78"/>
              </a:rPr>
              <a:t>ابو نعیم اصفهانی</a:t>
            </a:r>
            <a:endParaRPr lang="fa-IR" dirty="0">
              <a:cs typeface="B Titr" panose="00000700000000000000" pitchFamily="2" charset="-78"/>
            </a:endParaRPr>
          </a:p>
        </p:txBody>
      </p:sp>
      <p:sp>
        <p:nvSpPr>
          <p:cNvPr id="41" name="Oval 40"/>
          <p:cNvSpPr/>
          <p:nvPr/>
        </p:nvSpPr>
        <p:spPr>
          <a:xfrm>
            <a:off x="5379884" y="4286256"/>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b="1" dirty="0" smtClean="0">
                <a:cs typeface="B Titr" panose="00000700000000000000" pitchFamily="2" charset="-78"/>
              </a:rPr>
              <a:t>الاربعون فی المهدی </a:t>
            </a:r>
            <a:endParaRPr lang="fa-IR" sz="1600" dirty="0">
              <a:cs typeface="B Titr" panose="00000700000000000000" pitchFamily="2" charset="-78"/>
            </a:endParaRPr>
          </a:p>
        </p:txBody>
      </p:sp>
      <p:sp>
        <p:nvSpPr>
          <p:cNvPr id="42" name="10-Point Star 41"/>
          <p:cNvSpPr/>
          <p:nvPr/>
        </p:nvSpPr>
        <p:spPr>
          <a:xfrm>
            <a:off x="8653829" y="5001776"/>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8</a:t>
            </a:r>
            <a:endParaRPr lang="fa-IR" sz="1600" dirty="0">
              <a:cs typeface="B Titr" panose="00000700000000000000" pitchFamily="2" charset="-78"/>
            </a:endParaRPr>
          </a:p>
        </p:txBody>
      </p:sp>
      <p:sp>
        <p:nvSpPr>
          <p:cNvPr id="43" name="Rounded Rectangle 42"/>
          <p:cNvSpPr/>
          <p:nvPr/>
        </p:nvSpPr>
        <p:spPr>
          <a:xfrm>
            <a:off x="2357422" y="4858970"/>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عبد العلیم عبد العظیم البستوی</a:t>
            </a:r>
            <a:endParaRPr lang="fa-IR" sz="1600" dirty="0">
              <a:cs typeface="B Titr" panose="00000700000000000000" pitchFamily="2" charset="-78"/>
            </a:endParaRPr>
          </a:p>
        </p:txBody>
      </p:sp>
      <p:sp>
        <p:nvSpPr>
          <p:cNvPr id="44" name="Oval 43"/>
          <p:cNvSpPr/>
          <p:nvPr/>
        </p:nvSpPr>
        <p:spPr>
          <a:xfrm>
            <a:off x="5344356" y="4857760"/>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b="1" dirty="0" smtClean="0">
                <a:cs typeface="B Titr" panose="00000700000000000000" pitchFamily="2" charset="-78"/>
              </a:rPr>
              <a:t>المهدی المنتظر </a:t>
            </a:r>
            <a:endParaRPr lang="fa-IR" sz="1600" dirty="0">
              <a:cs typeface="B Titr" panose="00000700000000000000" pitchFamily="2" charset="-78"/>
            </a:endParaRPr>
          </a:p>
        </p:txBody>
      </p:sp>
      <p:sp>
        <p:nvSpPr>
          <p:cNvPr id="45" name="10-Point Star 44"/>
          <p:cNvSpPr/>
          <p:nvPr/>
        </p:nvSpPr>
        <p:spPr>
          <a:xfrm>
            <a:off x="8653829" y="5559367"/>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9</a:t>
            </a:r>
            <a:endParaRPr lang="fa-IR" sz="1600" dirty="0">
              <a:cs typeface="B Titr" panose="00000700000000000000" pitchFamily="2" charset="-78"/>
            </a:endParaRPr>
          </a:p>
        </p:txBody>
      </p:sp>
      <p:sp>
        <p:nvSpPr>
          <p:cNvPr id="46" name="Rounded Rectangle 45"/>
          <p:cNvSpPr/>
          <p:nvPr/>
        </p:nvSpPr>
        <p:spPr>
          <a:xfrm>
            <a:off x="2357422" y="5416561"/>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600" dirty="0" smtClean="0">
                <a:cs typeface="B Titr" panose="00000700000000000000" pitchFamily="2" charset="-78"/>
              </a:rPr>
              <a:t>قاضی محمد بن علی الشوکانی </a:t>
            </a:r>
            <a:endParaRPr lang="fa-IR" sz="1600" dirty="0">
              <a:cs typeface="B Titr" panose="00000700000000000000" pitchFamily="2" charset="-78"/>
            </a:endParaRPr>
          </a:p>
        </p:txBody>
      </p:sp>
      <p:sp>
        <p:nvSpPr>
          <p:cNvPr id="47" name="Oval 46"/>
          <p:cNvSpPr/>
          <p:nvPr/>
        </p:nvSpPr>
        <p:spPr>
          <a:xfrm>
            <a:off x="5344356" y="5415351"/>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200" dirty="0" smtClean="0">
                <a:cs typeface="B Titr" panose="00000700000000000000" pitchFamily="2" charset="-78"/>
              </a:rPr>
              <a:t>التوضیح فی تواتر ما جاء فی المهدی المنتظر و الدجال  و المسیح </a:t>
            </a:r>
            <a:endParaRPr lang="fa-IR" sz="1050" dirty="0">
              <a:cs typeface="B Titr" panose="00000700000000000000" pitchFamily="2" charset="-78"/>
            </a:endParaRPr>
          </a:p>
        </p:txBody>
      </p:sp>
      <p:sp>
        <p:nvSpPr>
          <p:cNvPr id="48" name="10-Point Star 47"/>
          <p:cNvSpPr/>
          <p:nvPr/>
        </p:nvSpPr>
        <p:spPr>
          <a:xfrm>
            <a:off x="8653829" y="6130871"/>
            <a:ext cx="485772" cy="499015"/>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400" dirty="0" smtClean="0">
                <a:cs typeface="B Titr" panose="00000700000000000000" pitchFamily="2" charset="-78"/>
              </a:rPr>
              <a:t>10</a:t>
            </a:r>
            <a:endParaRPr lang="fa-IR" sz="1400" dirty="0">
              <a:cs typeface="B Titr" panose="00000700000000000000" pitchFamily="2" charset="-78"/>
            </a:endParaRPr>
          </a:p>
        </p:txBody>
      </p:sp>
      <p:sp>
        <p:nvSpPr>
          <p:cNvPr id="49" name="Rounded Rectangle 48"/>
          <p:cNvSpPr/>
          <p:nvPr/>
        </p:nvSpPr>
        <p:spPr>
          <a:xfrm>
            <a:off x="2357422" y="5988065"/>
            <a:ext cx="3000396" cy="56675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Titr" panose="00000700000000000000" pitchFamily="2" charset="-78"/>
              </a:rPr>
              <a:t>عبد المحسن العباد</a:t>
            </a:r>
            <a:endParaRPr lang="fa-IR" dirty="0">
              <a:cs typeface="B Titr" panose="00000700000000000000" pitchFamily="2" charset="-78"/>
            </a:endParaRPr>
          </a:p>
        </p:txBody>
      </p:sp>
      <p:sp>
        <p:nvSpPr>
          <p:cNvPr id="50" name="Oval 49"/>
          <p:cNvSpPr/>
          <p:nvPr/>
        </p:nvSpPr>
        <p:spPr>
          <a:xfrm>
            <a:off x="5344356" y="5986855"/>
            <a:ext cx="3206938" cy="617059"/>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1400" b="1" dirty="0" smtClean="0">
                <a:cs typeface="B Titr" panose="00000700000000000000" pitchFamily="2" charset="-78"/>
              </a:rPr>
              <a:t>عقیده اهل السنه و  الاثر</a:t>
            </a:r>
          </a:p>
          <a:p>
            <a:pPr algn="ctr"/>
            <a:r>
              <a:rPr lang="fa-IR" sz="1400" b="1" dirty="0" smtClean="0">
                <a:cs typeface="B Titr" panose="00000700000000000000" pitchFamily="2" charset="-78"/>
              </a:rPr>
              <a:t>فی المهدی المنتظر</a:t>
            </a:r>
            <a:endParaRPr lang="fa-IR" sz="14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Scale>
                                      <p:cBhvr>
                                        <p:cTn id="25"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
                                        </p:tgtEl>
                                        <p:attrNameLst>
                                          <p:attrName>ppt_x</p:attrName>
                                          <p:attrName>ppt_y</p:attrName>
                                        </p:attrNameLst>
                                      </p:cBhvr>
                                    </p:animMotion>
                                    <p:animEffect transition="in" filter="fade">
                                      <p:cBhvr>
                                        <p:cTn id="27" dur="1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style.rotation</p:attrName>
                                        </p:attrNameLst>
                                      </p:cBhvr>
                                      <p:tavLst>
                                        <p:tav tm="0">
                                          <p:val>
                                            <p:fltVal val="360"/>
                                          </p:val>
                                        </p:tav>
                                        <p:tav tm="100000">
                                          <p:val>
                                            <p:fltVal val="0"/>
                                          </p:val>
                                        </p:tav>
                                      </p:tavLst>
                                    </p:anim>
                                    <p:animEffect transition="in" filter="fade">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23"/>
                                        </p:tgtEl>
                                        <p:attrNameLst>
                                          <p:attrName>style.visibility</p:attrName>
                                        </p:attrNameLst>
                                      </p:cBhvr>
                                      <p:to>
                                        <p:strVal val="visible"/>
                                      </p:to>
                                    </p:set>
                                    <p:anim calcmode="lin" valueType="num">
                                      <p:cBhvr>
                                        <p:cTn id="40" dur="1000" fill="hold"/>
                                        <p:tgtEl>
                                          <p:spTgt spid="23"/>
                                        </p:tgtEl>
                                        <p:attrNameLst>
                                          <p:attrName>ppt_w</p:attrName>
                                        </p:attrNameLst>
                                      </p:cBhvr>
                                      <p:tavLst>
                                        <p:tav tm="0">
                                          <p:val>
                                            <p:fltVal val="0"/>
                                          </p:val>
                                        </p:tav>
                                        <p:tav tm="100000">
                                          <p:val>
                                            <p:strVal val="#ppt_w"/>
                                          </p:val>
                                        </p:tav>
                                      </p:tavLst>
                                    </p:anim>
                                    <p:anim calcmode="lin" valueType="num">
                                      <p:cBhvr>
                                        <p:cTn id="41" dur="1000" fill="hold"/>
                                        <p:tgtEl>
                                          <p:spTgt spid="23"/>
                                        </p:tgtEl>
                                        <p:attrNameLst>
                                          <p:attrName>ppt_h</p:attrName>
                                        </p:attrNameLst>
                                      </p:cBhvr>
                                      <p:tavLst>
                                        <p:tav tm="0">
                                          <p:val>
                                            <p:fltVal val="0"/>
                                          </p:val>
                                        </p:tav>
                                        <p:tav tm="100000">
                                          <p:val>
                                            <p:strVal val="#ppt_h"/>
                                          </p:val>
                                        </p:tav>
                                      </p:tavLst>
                                    </p:anim>
                                    <p:anim calcmode="lin" valueType="num">
                                      <p:cBhvr>
                                        <p:cTn id="42" dur="1000" fill="hold"/>
                                        <p:tgtEl>
                                          <p:spTgt spid="23"/>
                                        </p:tgtEl>
                                        <p:attrNameLst>
                                          <p:attrName>style.rotation</p:attrName>
                                        </p:attrNameLst>
                                      </p:cBhvr>
                                      <p:tavLst>
                                        <p:tav tm="0">
                                          <p:val>
                                            <p:fltVal val="90"/>
                                          </p:val>
                                        </p:tav>
                                        <p:tav tm="100000">
                                          <p:val>
                                            <p:fltVal val="0"/>
                                          </p:val>
                                        </p:tav>
                                      </p:tavLst>
                                    </p:anim>
                                    <p:animEffect transition="in" filter="fade">
                                      <p:cBhvr>
                                        <p:cTn id="43" dur="10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down)">
                                      <p:cBhvr>
                                        <p:cTn id="48" dur="580">
                                          <p:stCondLst>
                                            <p:cond delay="0"/>
                                          </p:stCondLst>
                                        </p:cTn>
                                        <p:tgtEl>
                                          <p:spTgt spid="22"/>
                                        </p:tgtEl>
                                      </p:cBhvr>
                                    </p:animEffect>
                                    <p:anim calcmode="lin" valueType="num">
                                      <p:cBhvr>
                                        <p:cTn id="49"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54" dur="26">
                                          <p:stCondLst>
                                            <p:cond delay="650"/>
                                          </p:stCondLst>
                                        </p:cTn>
                                        <p:tgtEl>
                                          <p:spTgt spid="22"/>
                                        </p:tgtEl>
                                      </p:cBhvr>
                                      <p:to x="100000" y="60000"/>
                                    </p:animScale>
                                    <p:animScale>
                                      <p:cBhvr>
                                        <p:cTn id="55" dur="166" decel="50000">
                                          <p:stCondLst>
                                            <p:cond delay="676"/>
                                          </p:stCondLst>
                                        </p:cTn>
                                        <p:tgtEl>
                                          <p:spTgt spid="22"/>
                                        </p:tgtEl>
                                      </p:cBhvr>
                                      <p:to x="100000" y="100000"/>
                                    </p:animScale>
                                    <p:animScale>
                                      <p:cBhvr>
                                        <p:cTn id="56" dur="26">
                                          <p:stCondLst>
                                            <p:cond delay="1312"/>
                                          </p:stCondLst>
                                        </p:cTn>
                                        <p:tgtEl>
                                          <p:spTgt spid="22"/>
                                        </p:tgtEl>
                                      </p:cBhvr>
                                      <p:to x="100000" y="80000"/>
                                    </p:animScale>
                                    <p:animScale>
                                      <p:cBhvr>
                                        <p:cTn id="57" dur="166" decel="50000">
                                          <p:stCondLst>
                                            <p:cond delay="1338"/>
                                          </p:stCondLst>
                                        </p:cTn>
                                        <p:tgtEl>
                                          <p:spTgt spid="22"/>
                                        </p:tgtEl>
                                      </p:cBhvr>
                                      <p:to x="100000" y="100000"/>
                                    </p:animScale>
                                    <p:animScale>
                                      <p:cBhvr>
                                        <p:cTn id="58" dur="26">
                                          <p:stCondLst>
                                            <p:cond delay="1642"/>
                                          </p:stCondLst>
                                        </p:cTn>
                                        <p:tgtEl>
                                          <p:spTgt spid="22"/>
                                        </p:tgtEl>
                                      </p:cBhvr>
                                      <p:to x="100000" y="90000"/>
                                    </p:animScale>
                                    <p:animScale>
                                      <p:cBhvr>
                                        <p:cTn id="59" dur="166" decel="50000">
                                          <p:stCondLst>
                                            <p:cond delay="1668"/>
                                          </p:stCondLst>
                                        </p:cTn>
                                        <p:tgtEl>
                                          <p:spTgt spid="22"/>
                                        </p:tgtEl>
                                      </p:cBhvr>
                                      <p:to x="100000" y="100000"/>
                                    </p:animScale>
                                    <p:animScale>
                                      <p:cBhvr>
                                        <p:cTn id="60" dur="26">
                                          <p:stCondLst>
                                            <p:cond delay="1808"/>
                                          </p:stCondLst>
                                        </p:cTn>
                                        <p:tgtEl>
                                          <p:spTgt spid="22"/>
                                        </p:tgtEl>
                                      </p:cBhvr>
                                      <p:to x="100000" y="95000"/>
                                    </p:animScale>
                                    <p:animScale>
                                      <p:cBhvr>
                                        <p:cTn id="61" dur="166" decel="50000">
                                          <p:stCondLst>
                                            <p:cond delay="1834"/>
                                          </p:stCondLst>
                                        </p:cTn>
                                        <p:tgtEl>
                                          <p:spTgt spid="22"/>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49" presetClass="entr" presetSubtype="0" decel="10000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500" fill="hold"/>
                                        <p:tgtEl>
                                          <p:spTgt spid="24"/>
                                        </p:tgtEl>
                                        <p:attrNameLst>
                                          <p:attrName>ppt_w</p:attrName>
                                        </p:attrNameLst>
                                      </p:cBhvr>
                                      <p:tavLst>
                                        <p:tav tm="0">
                                          <p:val>
                                            <p:fltVal val="0"/>
                                          </p:val>
                                        </p:tav>
                                        <p:tav tm="100000">
                                          <p:val>
                                            <p:strVal val="#ppt_w"/>
                                          </p:val>
                                        </p:tav>
                                      </p:tavLst>
                                    </p:anim>
                                    <p:anim calcmode="lin" valueType="num">
                                      <p:cBhvr>
                                        <p:cTn id="67" dur="500" fill="hold"/>
                                        <p:tgtEl>
                                          <p:spTgt spid="24"/>
                                        </p:tgtEl>
                                        <p:attrNameLst>
                                          <p:attrName>ppt_h</p:attrName>
                                        </p:attrNameLst>
                                      </p:cBhvr>
                                      <p:tavLst>
                                        <p:tav tm="0">
                                          <p:val>
                                            <p:fltVal val="0"/>
                                          </p:val>
                                        </p:tav>
                                        <p:tav tm="100000">
                                          <p:val>
                                            <p:strVal val="#ppt_h"/>
                                          </p:val>
                                        </p:tav>
                                      </p:tavLst>
                                    </p:anim>
                                    <p:anim calcmode="lin" valueType="num">
                                      <p:cBhvr>
                                        <p:cTn id="68" dur="500" fill="hold"/>
                                        <p:tgtEl>
                                          <p:spTgt spid="24"/>
                                        </p:tgtEl>
                                        <p:attrNameLst>
                                          <p:attrName>style.rotation</p:attrName>
                                        </p:attrNameLst>
                                      </p:cBhvr>
                                      <p:tavLst>
                                        <p:tav tm="0">
                                          <p:val>
                                            <p:fltVal val="360"/>
                                          </p:val>
                                        </p:tav>
                                        <p:tav tm="100000">
                                          <p:val>
                                            <p:fltVal val="0"/>
                                          </p:val>
                                        </p:tav>
                                      </p:tavLst>
                                    </p:anim>
                                    <p:animEffect transition="in" filter="fade">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26"/>
                                        </p:tgtEl>
                                        <p:attrNameLst>
                                          <p:attrName>style.visibility</p:attrName>
                                        </p:attrNameLst>
                                      </p:cBhvr>
                                      <p:to>
                                        <p:strVal val="visible"/>
                                      </p:to>
                                    </p:set>
                                    <p:anim calcmode="lin" valueType="num">
                                      <p:cBhvr>
                                        <p:cTn id="74" dur="1000" fill="hold"/>
                                        <p:tgtEl>
                                          <p:spTgt spid="26"/>
                                        </p:tgtEl>
                                        <p:attrNameLst>
                                          <p:attrName>ppt_w</p:attrName>
                                        </p:attrNameLst>
                                      </p:cBhvr>
                                      <p:tavLst>
                                        <p:tav tm="0">
                                          <p:val>
                                            <p:fltVal val="0"/>
                                          </p:val>
                                        </p:tav>
                                        <p:tav tm="100000">
                                          <p:val>
                                            <p:strVal val="#ppt_w"/>
                                          </p:val>
                                        </p:tav>
                                      </p:tavLst>
                                    </p:anim>
                                    <p:anim calcmode="lin" valueType="num">
                                      <p:cBhvr>
                                        <p:cTn id="75" dur="1000" fill="hold"/>
                                        <p:tgtEl>
                                          <p:spTgt spid="26"/>
                                        </p:tgtEl>
                                        <p:attrNameLst>
                                          <p:attrName>ppt_h</p:attrName>
                                        </p:attrNameLst>
                                      </p:cBhvr>
                                      <p:tavLst>
                                        <p:tav tm="0">
                                          <p:val>
                                            <p:fltVal val="0"/>
                                          </p:val>
                                        </p:tav>
                                        <p:tav tm="100000">
                                          <p:val>
                                            <p:strVal val="#ppt_h"/>
                                          </p:val>
                                        </p:tav>
                                      </p:tavLst>
                                    </p:anim>
                                    <p:anim calcmode="lin" valueType="num">
                                      <p:cBhvr>
                                        <p:cTn id="76" dur="1000" fill="hold"/>
                                        <p:tgtEl>
                                          <p:spTgt spid="26"/>
                                        </p:tgtEl>
                                        <p:attrNameLst>
                                          <p:attrName>style.rotation</p:attrName>
                                        </p:attrNameLst>
                                      </p:cBhvr>
                                      <p:tavLst>
                                        <p:tav tm="0">
                                          <p:val>
                                            <p:fltVal val="90"/>
                                          </p:val>
                                        </p:tav>
                                        <p:tav tm="100000">
                                          <p:val>
                                            <p:fltVal val="0"/>
                                          </p:val>
                                        </p:tav>
                                      </p:tavLst>
                                    </p:anim>
                                    <p:animEffect transition="in" filter="fade">
                                      <p:cBhvr>
                                        <p:cTn id="77" dur="1000"/>
                                        <p:tgtEl>
                                          <p:spTgt spid="26"/>
                                        </p:tgtEl>
                                      </p:cBhvr>
                                    </p:animEffect>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down)">
                                      <p:cBhvr>
                                        <p:cTn id="82" dur="580">
                                          <p:stCondLst>
                                            <p:cond delay="0"/>
                                          </p:stCondLst>
                                        </p:cTn>
                                        <p:tgtEl>
                                          <p:spTgt spid="25"/>
                                        </p:tgtEl>
                                      </p:cBhvr>
                                    </p:animEffect>
                                    <p:anim calcmode="lin" valueType="num">
                                      <p:cBhvr>
                                        <p:cTn id="8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88" dur="26">
                                          <p:stCondLst>
                                            <p:cond delay="650"/>
                                          </p:stCondLst>
                                        </p:cTn>
                                        <p:tgtEl>
                                          <p:spTgt spid="25"/>
                                        </p:tgtEl>
                                      </p:cBhvr>
                                      <p:to x="100000" y="60000"/>
                                    </p:animScale>
                                    <p:animScale>
                                      <p:cBhvr>
                                        <p:cTn id="89" dur="166" decel="50000">
                                          <p:stCondLst>
                                            <p:cond delay="676"/>
                                          </p:stCondLst>
                                        </p:cTn>
                                        <p:tgtEl>
                                          <p:spTgt spid="25"/>
                                        </p:tgtEl>
                                      </p:cBhvr>
                                      <p:to x="100000" y="100000"/>
                                    </p:animScale>
                                    <p:animScale>
                                      <p:cBhvr>
                                        <p:cTn id="90" dur="26">
                                          <p:stCondLst>
                                            <p:cond delay="1312"/>
                                          </p:stCondLst>
                                        </p:cTn>
                                        <p:tgtEl>
                                          <p:spTgt spid="25"/>
                                        </p:tgtEl>
                                      </p:cBhvr>
                                      <p:to x="100000" y="80000"/>
                                    </p:animScale>
                                    <p:animScale>
                                      <p:cBhvr>
                                        <p:cTn id="91" dur="166" decel="50000">
                                          <p:stCondLst>
                                            <p:cond delay="1338"/>
                                          </p:stCondLst>
                                        </p:cTn>
                                        <p:tgtEl>
                                          <p:spTgt spid="25"/>
                                        </p:tgtEl>
                                      </p:cBhvr>
                                      <p:to x="100000" y="100000"/>
                                    </p:animScale>
                                    <p:animScale>
                                      <p:cBhvr>
                                        <p:cTn id="92" dur="26">
                                          <p:stCondLst>
                                            <p:cond delay="1642"/>
                                          </p:stCondLst>
                                        </p:cTn>
                                        <p:tgtEl>
                                          <p:spTgt spid="25"/>
                                        </p:tgtEl>
                                      </p:cBhvr>
                                      <p:to x="100000" y="90000"/>
                                    </p:animScale>
                                    <p:animScale>
                                      <p:cBhvr>
                                        <p:cTn id="93" dur="166" decel="50000">
                                          <p:stCondLst>
                                            <p:cond delay="1668"/>
                                          </p:stCondLst>
                                        </p:cTn>
                                        <p:tgtEl>
                                          <p:spTgt spid="25"/>
                                        </p:tgtEl>
                                      </p:cBhvr>
                                      <p:to x="100000" y="100000"/>
                                    </p:animScale>
                                    <p:animScale>
                                      <p:cBhvr>
                                        <p:cTn id="94" dur="26">
                                          <p:stCondLst>
                                            <p:cond delay="1808"/>
                                          </p:stCondLst>
                                        </p:cTn>
                                        <p:tgtEl>
                                          <p:spTgt spid="25"/>
                                        </p:tgtEl>
                                      </p:cBhvr>
                                      <p:to x="100000" y="95000"/>
                                    </p:animScale>
                                    <p:animScale>
                                      <p:cBhvr>
                                        <p:cTn id="95" dur="166" decel="50000">
                                          <p:stCondLst>
                                            <p:cond delay="1834"/>
                                          </p:stCondLst>
                                        </p:cTn>
                                        <p:tgtEl>
                                          <p:spTgt spid="25"/>
                                        </p:tgtEl>
                                      </p:cBhvr>
                                      <p:to x="100000" y="100000"/>
                                    </p:animScale>
                                  </p:childTnLst>
                                </p:cTn>
                              </p:par>
                            </p:childTnLst>
                          </p:cTn>
                        </p:par>
                      </p:childTnLst>
                    </p:cTn>
                  </p:par>
                  <p:par>
                    <p:cTn id="96" fill="hold">
                      <p:stCondLst>
                        <p:cond delay="indefinite"/>
                      </p:stCondLst>
                      <p:childTnLst>
                        <p:par>
                          <p:cTn id="97" fill="hold">
                            <p:stCondLst>
                              <p:cond delay="0"/>
                            </p:stCondLst>
                            <p:childTnLst>
                              <p:par>
                                <p:cTn id="98" presetID="49" presetClass="entr" presetSubtype="0" decel="100000" fill="hold" grpId="0" nodeType="click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 calcmode="lin" valueType="num">
                                      <p:cBhvr>
                                        <p:cTn id="102" dur="500" fill="hold"/>
                                        <p:tgtEl>
                                          <p:spTgt spid="27"/>
                                        </p:tgtEl>
                                        <p:attrNameLst>
                                          <p:attrName>style.rotation</p:attrName>
                                        </p:attrNameLst>
                                      </p:cBhvr>
                                      <p:tavLst>
                                        <p:tav tm="0">
                                          <p:val>
                                            <p:fltVal val="360"/>
                                          </p:val>
                                        </p:tav>
                                        <p:tav tm="100000">
                                          <p:val>
                                            <p:fltVal val="0"/>
                                          </p:val>
                                        </p:tav>
                                      </p:tavLst>
                                    </p:anim>
                                    <p:animEffect transition="in" filter="fade">
                                      <p:cBhvr>
                                        <p:cTn id="103" dur="500"/>
                                        <p:tgtEl>
                                          <p:spTgt spid="27"/>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iterate type="lt">
                                    <p:tmPct val="5000"/>
                                  </p:iterate>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childTnLst>
                          </p:cTn>
                        </p:par>
                      </p:childTnLst>
                    </p:cTn>
                  </p:par>
                  <p:par>
                    <p:cTn id="112" fill="hold">
                      <p:stCondLst>
                        <p:cond delay="indefinite"/>
                      </p:stCondLst>
                      <p:childTnLst>
                        <p:par>
                          <p:cTn id="113" fill="hold">
                            <p:stCondLst>
                              <p:cond delay="0"/>
                            </p:stCondLst>
                            <p:childTnLst>
                              <p:par>
                                <p:cTn id="114" presetID="26" presetClass="entr" presetSubtype="0" fill="hold" grpId="0"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80">
                                          <p:stCondLst>
                                            <p:cond delay="0"/>
                                          </p:stCondLst>
                                        </p:cTn>
                                        <p:tgtEl>
                                          <p:spTgt spid="28"/>
                                        </p:tgtEl>
                                      </p:cBhvr>
                                    </p:animEffect>
                                    <p:anim calcmode="lin" valueType="num">
                                      <p:cBhvr>
                                        <p:cTn id="117"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22" dur="26">
                                          <p:stCondLst>
                                            <p:cond delay="650"/>
                                          </p:stCondLst>
                                        </p:cTn>
                                        <p:tgtEl>
                                          <p:spTgt spid="28"/>
                                        </p:tgtEl>
                                      </p:cBhvr>
                                      <p:to x="100000" y="60000"/>
                                    </p:animScale>
                                    <p:animScale>
                                      <p:cBhvr>
                                        <p:cTn id="123" dur="166" decel="50000">
                                          <p:stCondLst>
                                            <p:cond delay="676"/>
                                          </p:stCondLst>
                                        </p:cTn>
                                        <p:tgtEl>
                                          <p:spTgt spid="28"/>
                                        </p:tgtEl>
                                      </p:cBhvr>
                                      <p:to x="100000" y="100000"/>
                                    </p:animScale>
                                    <p:animScale>
                                      <p:cBhvr>
                                        <p:cTn id="124" dur="26">
                                          <p:stCondLst>
                                            <p:cond delay="1312"/>
                                          </p:stCondLst>
                                        </p:cTn>
                                        <p:tgtEl>
                                          <p:spTgt spid="28"/>
                                        </p:tgtEl>
                                      </p:cBhvr>
                                      <p:to x="100000" y="80000"/>
                                    </p:animScale>
                                    <p:animScale>
                                      <p:cBhvr>
                                        <p:cTn id="125" dur="166" decel="50000">
                                          <p:stCondLst>
                                            <p:cond delay="1338"/>
                                          </p:stCondLst>
                                        </p:cTn>
                                        <p:tgtEl>
                                          <p:spTgt spid="28"/>
                                        </p:tgtEl>
                                      </p:cBhvr>
                                      <p:to x="100000" y="100000"/>
                                    </p:animScale>
                                    <p:animScale>
                                      <p:cBhvr>
                                        <p:cTn id="126" dur="26">
                                          <p:stCondLst>
                                            <p:cond delay="1642"/>
                                          </p:stCondLst>
                                        </p:cTn>
                                        <p:tgtEl>
                                          <p:spTgt spid="28"/>
                                        </p:tgtEl>
                                      </p:cBhvr>
                                      <p:to x="100000" y="90000"/>
                                    </p:animScale>
                                    <p:animScale>
                                      <p:cBhvr>
                                        <p:cTn id="127" dur="166" decel="50000">
                                          <p:stCondLst>
                                            <p:cond delay="1668"/>
                                          </p:stCondLst>
                                        </p:cTn>
                                        <p:tgtEl>
                                          <p:spTgt spid="28"/>
                                        </p:tgtEl>
                                      </p:cBhvr>
                                      <p:to x="100000" y="100000"/>
                                    </p:animScale>
                                    <p:animScale>
                                      <p:cBhvr>
                                        <p:cTn id="128" dur="26">
                                          <p:stCondLst>
                                            <p:cond delay="1808"/>
                                          </p:stCondLst>
                                        </p:cTn>
                                        <p:tgtEl>
                                          <p:spTgt spid="28"/>
                                        </p:tgtEl>
                                      </p:cBhvr>
                                      <p:to x="100000" y="95000"/>
                                    </p:animScale>
                                    <p:animScale>
                                      <p:cBhvr>
                                        <p:cTn id="129" dur="166" decel="50000">
                                          <p:stCondLst>
                                            <p:cond delay="1834"/>
                                          </p:stCondLst>
                                        </p:cTn>
                                        <p:tgtEl>
                                          <p:spTgt spid="28"/>
                                        </p:tgtEl>
                                      </p:cBhvr>
                                      <p:to x="100000" y="100000"/>
                                    </p:animScale>
                                  </p:childTnLst>
                                </p:cTn>
                              </p:par>
                            </p:childTnLst>
                          </p:cTn>
                        </p:par>
                      </p:childTnLst>
                    </p:cTn>
                  </p:par>
                  <p:par>
                    <p:cTn id="130" fill="hold">
                      <p:stCondLst>
                        <p:cond delay="indefinite"/>
                      </p:stCondLst>
                      <p:childTnLst>
                        <p:par>
                          <p:cTn id="131" fill="hold">
                            <p:stCondLst>
                              <p:cond delay="0"/>
                            </p:stCondLst>
                            <p:childTnLst>
                              <p:par>
                                <p:cTn id="132" presetID="49" presetClass="entr" presetSubtype="0" decel="100000" fill="hold" grpId="0" nodeType="clickEffect">
                                  <p:stCondLst>
                                    <p:cond delay="0"/>
                                  </p:stCondLst>
                                  <p:childTnLst>
                                    <p:set>
                                      <p:cBhvr>
                                        <p:cTn id="133" dur="1" fill="hold">
                                          <p:stCondLst>
                                            <p:cond delay="0"/>
                                          </p:stCondLst>
                                        </p:cTn>
                                        <p:tgtEl>
                                          <p:spTgt spid="30"/>
                                        </p:tgtEl>
                                        <p:attrNameLst>
                                          <p:attrName>style.visibility</p:attrName>
                                        </p:attrNameLst>
                                      </p:cBhvr>
                                      <p:to>
                                        <p:strVal val="visible"/>
                                      </p:to>
                                    </p:set>
                                    <p:anim calcmode="lin" valueType="num">
                                      <p:cBhvr>
                                        <p:cTn id="134" dur="500" fill="hold"/>
                                        <p:tgtEl>
                                          <p:spTgt spid="30"/>
                                        </p:tgtEl>
                                        <p:attrNameLst>
                                          <p:attrName>ppt_w</p:attrName>
                                        </p:attrNameLst>
                                      </p:cBhvr>
                                      <p:tavLst>
                                        <p:tav tm="0">
                                          <p:val>
                                            <p:fltVal val="0"/>
                                          </p:val>
                                        </p:tav>
                                        <p:tav tm="100000">
                                          <p:val>
                                            <p:strVal val="#ppt_w"/>
                                          </p:val>
                                        </p:tav>
                                      </p:tavLst>
                                    </p:anim>
                                    <p:anim calcmode="lin" valueType="num">
                                      <p:cBhvr>
                                        <p:cTn id="135" dur="500" fill="hold"/>
                                        <p:tgtEl>
                                          <p:spTgt spid="30"/>
                                        </p:tgtEl>
                                        <p:attrNameLst>
                                          <p:attrName>ppt_h</p:attrName>
                                        </p:attrNameLst>
                                      </p:cBhvr>
                                      <p:tavLst>
                                        <p:tav tm="0">
                                          <p:val>
                                            <p:fltVal val="0"/>
                                          </p:val>
                                        </p:tav>
                                        <p:tav tm="100000">
                                          <p:val>
                                            <p:strVal val="#ppt_h"/>
                                          </p:val>
                                        </p:tav>
                                      </p:tavLst>
                                    </p:anim>
                                    <p:anim calcmode="lin" valueType="num">
                                      <p:cBhvr>
                                        <p:cTn id="136" dur="500" fill="hold"/>
                                        <p:tgtEl>
                                          <p:spTgt spid="30"/>
                                        </p:tgtEl>
                                        <p:attrNameLst>
                                          <p:attrName>style.rotation</p:attrName>
                                        </p:attrNameLst>
                                      </p:cBhvr>
                                      <p:tavLst>
                                        <p:tav tm="0">
                                          <p:val>
                                            <p:fltVal val="360"/>
                                          </p:val>
                                        </p:tav>
                                        <p:tav tm="100000">
                                          <p:val>
                                            <p:fltVal val="0"/>
                                          </p:val>
                                        </p:tav>
                                      </p:tavLst>
                                    </p:anim>
                                    <p:animEffect transition="in" filter="fade">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iterate type="lt">
                                    <p:tmPct val="5000"/>
                                  </p:iterate>
                                  <p:childTnLst>
                                    <p:set>
                                      <p:cBhvr>
                                        <p:cTn id="141" dur="1" fill="hold">
                                          <p:stCondLst>
                                            <p:cond delay="0"/>
                                          </p:stCondLst>
                                        </p:cTn>
                                        <p:tgtEl>
                                          <p:spTgt spid="32"/>
                                        </p:tgtEl>
                                        <p:attrNameLst>
                                          <p:attrName>style.visibility</p:attrName>
                                        </p:attrNameLst>
                                      </p:cBhvr>
                                      <p:to>
                                        <p:strVal val="visible"/>
                                      </p:to>
                                    </p:set>
                                    <p:anim calcmode="lin" valueType="num">
                                      <p:cBhvr>
                                        <p:cTn id="142" dur="1000" fill="hold"/>
                                        <p:tgtEl>
                                          <p:spTgt spid="32"/>
                                        </p:tgtEl>
                                        <p:attrNameLst>
                                          <p:attrName>ppt_w</p:attrName>
                                        </p:attrNameLst>
                                      </p:cBhvr>
                                      <p:tavLst>
                                        <p:tav tm="0">
                                          <p:val>
                                            <p:fltVal val="0"/>
                                          </p:val>
                                        </p:tav>
                                        <p:tav tm="100000">
                                          <p:val>
                                            <p:strVal val="#ppt_w"/>
                                          </p:val>
                                        </p:tav>
                                      </p:tavLst>
                                    </p:anim>
                                    <p:anim calcmode="lin" valueType="num">
                                      <p:cBhvr>
                                        <p:cTn id="143" dur="1000" fill="hold"/>
                                        <p:tgtEl>
                                          <p:spTgt spid="32"/>
                                        </p:tgtEl>
                                        <p:attrNameLst>
                                          <p:attrName>ppt_h</p:attrName>
                                        </p:attrNameLst>
                                      </p:cBhvr>
                                      <p:tavLst>
                                        <p:tav tm="0">
                                          <p:val>
                                            <p:fltVal val="0"/>
                                          </p:val>
                                        </p:tav>
                                        <p:tav tm="100000">
                                          <p:val>
                                            <p:strVal val="#ppt_h"/>
                                          </p:val>
                                        </p:tav>
                                      </p:tavLst>
                                    </p:anim>
                                    <p:anim calcmode="lin" valueType="num">
                                      <p:cBhvr>
                                        <p:cTn id="144" dur="1000" fill="hold"/>
                                        <p:tgtEl>
                                          <p:spTgt spid="32"/>
                                        </p:tgtEl>
                                        <p:attrNameLst>
                                          <p:attrName>style.rotation</p:attrName>
                                        </p:attrNameLst>
                                      </p:cBhvr>
                                      <p:tavLst>
                                        <p:tav tm="0">
                                          <p:val>
                                            <p:fltVal val="90"/>
                                          </p:val>
                                        </p:tav>
                                        <p:tav tm="100000">
                                          <p:val>
                                            <p:fltVal val="0"/>
                                          </p:val>
                                        </p:tav>
                                      </p:tavLst>
                                    </p:anim>
                                    <p:animEffect transition="in" filter="fade">
                                      <p:cBhvr>
                                        <p:cTn id="145" dur="1000"/>
                                        <p:tgtEl>
                                          <p:spTgt spid="32"/>
                                        </p:tgtEl>
                                      </p:cBhvr>
                                    </p:animEffect>
                                  </p:childTnLst>
                                </p:cTn>
                              </p:par>
                            </p:childTnLst>
                          </p:cTn>
                        </p:par>
                      </p:childTnLst>
                    </p:cTn>
                  </p:par>
                  <p:par>
                    <p:cTn id="146" fill="hold">
                      <p:stCondLst>
                        <p:cond delay="indefinite"/>
                      </p:stCondLst>
                      <p:childTnLst>
                        <p:par>
                          <p:cTn id="147" fill="hold">
                            <p:stCondLst>
                              <p:cond delay="0"/>
                            </p:stCondLst>
                            <p:childTnLst>
                              <p:par>
                                <p:cTn id="148" presetID="26" presetClass="entr" presetSubtype="0" fill="hold" grpId="0" nodeType="clickEffect">
                                  <p:stCondLst>
                                    <p:cond delay="0"/>
                                  </p:stCondLst>
                                  <p:childTnLst>
                                    <p:set>
                                      <p:cBhvr>
                                        <p:cTn id="149" dur="1" fill="hold">
                                          <p:stCondLst>
                                            <p:cond delay="0"/>
                                          </p:stCondLst>
                                        </p:cTn>
                                        <p:tgtEl>
                                          <p:spTgt spid="31"/>
                                        </p:tgtEl>
                                        <p:attrNameLst>
                                          <p:attrName>style.visibility</p:attrName>
                                        </p:attrNameLst>
                                      </p:cBhvr>
                                      <p:to>
                                        <p:strVal val="visible"/>
                                      </p:to>
                                    </p:set>
                                    <p:animEffect transition="in" filter="wipe(down)">
                                      <p:cBhvr>
                                        <p:cTn id="150" dur="580">
                                          <p:stCondLst>
                                            <p:cond delay="0"/>
                                          </p:stCondLst>
                                        </p:cTn>
                                        <p:tgtEl>
                                          <p:spTgt spid="31"/>
                                        </p:tgtEl>
                                      </p:cBhvr>
                                    </p:animEffect>
                                    <p:anim calcmode="lin" valueType="num">
                                      <p:cBhvr>
                                        <p:cTn id="151"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52"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53"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54"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55"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56" dur="26">
                                          <p:stCondLst>
                                            <p:cond delay="650"/>
                                          </p:stCondLst>
                                        </p:cTn>
                                        <p:tgtEl>
                                          <p:spTgt spid="31"/>
                                        </p:tgtEl>
                                      </p:cBhvr>
                                      <p:to x="100000" y="60000"/>
                                    </p:animScale>
                                    <p:animScale>
                                      <p:cBhvr>
                                        <p:cTn id="157" dur="166" decel="50000">
                                          <p:stCondLst>
                                            <p:cond delay="676"/>
                                          </p:stCondLst>
                                        </p:cTn>
                                        <p:tgtEl>
                                          <p:spTgt spid="31"/>
                                        </p:tgtEl>
                                      </p:cBhvr>
                                      <p:to x="100000" y="100000"/>
                                    </p:animScale>
                                    <p:animScale>
                                      <p:cBhvr>
                                        <p:cTn id="158" dur="26">
                                          <p:stCondLst>
                                            <p:cond delay="1312"/>
                                          </p:stCondLst>
                                        </p:cTn>
                                        <p:tgtEl>
                                          <p:spTgt spid="31"/>
                                        </p:tgtEl>
                                      </p:cBhvr>
                                      <p:to x="100000" y="80000"/>
                                    </p:animScale>
                                    <p:animScale>
                                      <p:cBhvr>
                                        <p:cTn id="159" dur="166" decel="50000">
                                          <p:stCondLst>
                                            <p:cond delay="1338"/>
                                          </p:stCondLst>
                                        </p:cTn>
                                        <p:tgtEl>
                                          <p:spTgt spid="31"/>
                                        </p:tgtEl>
                                      </p:cBhvr>
                                      <p:to x="100000" y="100000"/>
                                    </p:animScale>
                                    <p:animScale>
                                      <p:cBhvr>
                                        <p:cTn id="160" dur="26">
                                          <p:stCondLst>
                                            <p:cond delay="1642"/>
                                          </p:stCondLst>
                                        </p:cTn>
                                        <p:tgtEl>
                                          <p:spTgt spid="31"/>
                                        </p:tgtEl>
                                      </p:cBhvr>
                                      <p:to x="100000" y="90000"/>
                                    </p:animScale>
                                    <p:animScale>
                                      <p:cBhvr>
                                        <p:cTn id="161" dur="166" decel="50000">
                                          <p:stCondLst>
                                            <p:cond delay="1668"/>
                                          </p:stCondLst>
                                        </p:cTn>
                                        <p:tgtEl>
                                          <p:spTgt spid="31"/>
                                        </p:tgtEl>
                                      </p:cBhvr>
                                      <p:to x="100000" y="100000"/>
                                    </p:animScale>
                                    <p:animScale>
                                      <p:cBhvr>
                                        <p:cTn id="162" dur="26">
                                          <p:stCondLst>
                                            <p:cond delay="1808"/>
                                          </p:stCondLst>
                                        </p:cTn>
                                        <p:tgtEl>
                                          <p:spTgt spid="31"/>
                                        </p:tgtEl>
                                      </p:cBhvr>
                                      <p:to x="100000" y="95000"/>
                                    </p:animScale>
                                    <p:animScale>
                                      <p:cBhvr>
                                        <p:cTn id="163" dur="166" decel="50000">
                                          <p:stCondLst>
                                            <p:cond delay="1834"/>
                                          </p:stCondLst>
                                        </p:cTn>
                                        <p:tgtEl>
                                          <p:spTgt spid="31"/>
                                        </p:tgtEl>
                                      </p:cBhvr>
                                      <p:to x="100000" y="100000"/>
                                    </p:animScale>
                                  </p:childTnLst>
                                </p:cTn>
                              </p:par>
                            </p:childTnLst>
                          </p:cTn>
                        </p:par>
                      </p:childTnLst>
                    </p:cTn>
                  </p:par>
                  <p:par>
                    <p:cTn id="164" fill="hold">
                      <p:stCondLst>
                        <p:cond delay="indefinite"/>
                      </p:stCondLst>
                      <p:childTnLst>
                        <p:par>
                          <p:cTn id="165" fill="hold">
                            <p:stCondLst>
                              <p:cond delay="0"/>
                            </p:stCondLst>
                            <p:childTnLst>
                              <p:par>
                                <p:cTn id="166" presetID="49" presetClass="entr" presetSubtype="0" decel="100000" fill="hold" grpId="0" nodeType="clickEffect">
                                  <p:stCondLst>
                                    <p:cond delay="0"/>
                                  </p:stCondLst>
                                  <p:childTnLst>
                                    <p:set>
                                      <p:cBhvr>
                                        <p:cTn id="167" dur="1" fill="hold">
                                          <p:stCondLst>
                                            <p:cond delay="0"/>
                                          </p:stCondLst>
                                        </p:cTn>
                                        <p:tgtEl>
                                          <p:spTgt spid="33"/>
                                        </p:tgtEl>
                                        <p:attrNameLst>
                                          <p:attrName>style.visibility</p:attrName>
                                        </p:attrNameLst>
                                      </p:cBhvr>
                                      <p:to>
                                        <p:strVal val="visible"/>
                                      </p:to>
                                    </p:set>
                                    <p:anim calcmode="lin" valueType="num">
                                      <p:cBhvr>
                                        <p:cTn id="168" dur="500" fill="hold"/>
                                        <p:tgtEl>
                                          <p:spTgt spid="33"/>
                                        </p:tgtEl>
                                        <p:attrNameLst>
                                          <p:attrName>ppt_w</p:attrName>
                                        </p:attrNameLst>
                                      </p:cBhvr>
                                      <p:tavLst>
                                        <p:tav tm="0">
                                          <p:val>
                                            <p:fltVal val="0"/>
                                          </p:val>
                                        </p:tav>
                                        <p:tav tm="100000">
                                          <p:val>
                                            <p:strVal val="#ppt_w"/>
                                          </p:val>
                                        </p:tav>
                                      </p:tavLst>
                                    </p:anim>
                                    <p:anim calcmode="lin" valueType="num">
                                      <p:cBhvr>
                                        <p:cTn id="169" dur="500" fill="hold"/>
                                        <p:tgtEl>
                                          <p:spTgt spid="33"/>
                                        </p:tgtEl>
                                        <p:attrNameLst>
                                          <p:attrName>ppt_h</p:attrName>
                                        </p:attrNameLst>
                                      </p:cBhvr>
                                      <p:tavLst>
                                        <p:tav tm="0">
                                          <p:val>
                                            <p:fltVal val="0"/>
                                          </p:val>
                                        </p:tav>
                                        <p:tav tm="100000">
                                          <p:val>
                                            <p:strVal val="#ppt_h"/>
                                          </p:val>
                                        </p:tav>
                                      </p:tavLst>
                                    </p:anim>
                                    <p:anim calcmode="lin" valueType="num">
                                      <p:cBhvr>
                                        <p:cTn id="170" dur="500" fill="hold"/>
                                        <p:tgtEl>
                                          <p:spTgt spid="33"/>
                                        </p:tgtEl>
                                        <p:attrNameLst>
                                          <p:attrName>style.rotation</p:attrName>
                                        </p:attrNameLst>
                                      </p:cBhvr>
                                      <p:tavLst>
                                        <p:tav tm="0">
                                          <p:val>
                                            <p:fltVal val="360"/>
                                          </p:val>
                                        </p:tav>
                                        <p:tav tm="100000">
                                          <p:val>
                                            <p:fltVal val="0"/>
                                          </p:val>
                                        </p:tav>
                                      </p:tavLst>
                                    </p:anim>
                                    <p:animEffect transition="in" filter="fade">
                                      <p:cBhvr>
                                        <p:cTn id="171" dur="500"/>
                                        <p:tgtEl>
                                          <p:spTgt spid="33"/>
                                        </p:tgtEl>
                                      </p:cBhvr>
                                    </p:animEffect>
                                  </p:childTnLst>
                                </p:cTn>
                              </p:par>
                            </p:childTnLst>
                          </p:cTn>
                        </p:par>
                      </p:childTnLst>
                    </p:cTn>
                  </p:par>
                  <p:par>
                    <p:cTn id="172" fill="hold">
                      <p:stCondLst>
                        <p:cond delay="indefinite"/>
                      </p:stCondLst>
                      <p:childTnLst>
                        <p:par>
                          <p:cTn id="173" fill="hold">
                            <p:stCondLst>
                              <p:cond delay="0"/>
                            </p:stCondLst>
                            <p:childTnLst>
                              <p:par>
                                <p:cTn id="174" presetID="31" presetClass="entr" presetSubtype="0" fill="hold" grpId="0" nodeType="clickEffect">
                                  <p:stCondLst>
                                    <p:cond delay="0"/>
                                  </p:stCondLst>
                                  <p:iterate type="lt">
                                    <p:tmPct val="5000"/>
                                  </p:iterate>
                                  <p:childTnLst>
                                    <p:set>
                                      <p:cBhvr>
                                        <p:cTn id="175" dur="1" fill="hold">
                                          <p:stCondLst>
                                            <p:cond delay="0"/>
                                          </p:stCondLst>
                                        </p:cTn>
                                        <p:tgtEl>
                                          <p:spTgt spid="35"/>
                                        </p:tgtEl>
                                        <p:attrNameLst>
                                          <p:attrName>style.visibility</p:attrName>
                                        </p:attrNameLst>
                                      </p:cBhvr>
                                      <p:to>
                                        <p:strVal val="visible"/>
                                      </p:to>
                                    </p:set>
                                    <p:anim calcmode="lin" valueType="num">
                                      <p:cBhvr>
                                        <p:cTn id="176" dur="1000" fill="hold"/>
                                        <p:tgtEl>
                                          <p:spTgt spid="35"/>
                                        </p:tgtEl>
                                        <p:attrNameLst>
                                          <p:attrName>ppt_w</p:attrName>
                                        </p:attrNameLst>
                                      </p:cBhvr>
                                      <p:tavLst>
                                        <p:tav tm="0">
                                          <p:val>
                                            <p:fltVal val="0"/>
                                          </p:val>
                                        </p:tav>
                                        <p:tav tm="100000">
                                          <p:val>
                                            <p:strVal val="#ppt_w"/>
                                          </p:val>
                                        </p:tav>
                                      </p:tavLst>
                                    </p:anim>
                                    <p:anim calcmode="lin" valueType="num">
                                      <p:cBhvr>
                                        <p:cTn id="177" dur="1000" fill="hold"/>
                                        <p:tgtEl>
                                          <p:spTgt spid="35"/>
                                        </p:tgtEl>
                                        <p:attrNameLst>
                                          <p:attrName>ppt_h</p:attrName>
                                        </p:attrNameLst>
                                      </p:cBhvr>
                                      <p:tavLst>
                                        <p:tav tm="0">
                                          <p:val>
                                            <p:fltVal val="0"/>
                                          </p:val>
                                        </p:tav>
                                        <p:tav tm="100000">
                                          <p:val>
                                            <p:strVal val="#ppt_h"/>
                                          </p:val>
                                        </p:tav>
                                      </p:tavLst>
                                    </p:anim>
                                    <p:anim calcmode="lin" valueType="num">
                                      <p:cBhvr>
                                        <p:cTn id="178" dur="1000" fill="hold"/>
                                        <p:tgtEl>
                                          <p:spTgt spid="35"/>
                                        </p:tgtEl>
                                        <p:attrNameLst>
                                          <p:attrName>style.rotation</p:attrName>
                                        </p:attrNameLst>
                                      </p:cBhvr>
                                      <p:tavLst>
                                        <p:tav tm="0">
                                          <p:val>
                                            <p:fltVal val="90"/>
                                          </p:val>
                                        </p:tav>
                                        <p:tav tm="100000">
                                          <p:val>
                                            <p:fltVal val="0"/>
                                          </p:val>
                                        </p:tav>
                                      </p:tavLst>
                                    </p:anim>
                                    <p:animEffect transition="in" filter="fade">
                                      <p:cBhvr>
                                        <p:cTn id="179" dur="1000"/>
                                        <p:tgtEl>
                                          <p:spTgt spid="35"/>
                                        </p:tgtEl>
                                      </p:cBhvr>
                                    </p:animEffect>
                                  </p:childTnLst>
                                </p:cTn>
                              </p:par>
                            </p:childTnLst>
                          </p:cTn>
                        </p:par>
                      </p:childTnLst>
                    </p:cTn>
                  </p:par>
                  <p:par>
                    <p:cTn id="180" fill="hold">
                      <p:stCondLst>
                        <p:cond delay="indefinite"/>
                      </p:stCondLst>
                      <p:childTnLst>
                        <p:par>
                          <p:cTn id="181" fill="hold">
                            <p:stCondLst>
                              <p:cond delay="0"/>
                            </p:stCondLst>
                            <p:childTnLst>
                              <p:par>
                                <p:cTn id="182" presetID="26" presetClass="entr" presetSubtype="0" fill="hold" grpId="0" nodeType="clickEffect">
                                  <p:stCondLst>
                                    <p:cond delay="0"/>
                                  </p:stCondLst>
                                  <p:childTnLst>
                                    <p:set>
                                      <p:cBhvr>
                                        <p:cTn id="183" dur="1" fill="hold">
                                          <p:stCondLst>
                                            <p:cond delay="0"/>
                                          </p:stCondLst>
                                        </p:cTn>
                                        <p:tgtEl>
                                          <p:spTgt spid="34"/>
                                        </p:tgtEl>
                                        <p:attrNameLst>
                                          <p:attrName>style.visibility</p:attrName>
                                        </p:attrNameLst>
                                      </p:cBhvr>
                                      <p:to>
                                        <p:strVal val="visible"/>
                                      </p:to>
                                    </p:set>
                                    <p:animEffect transition="in" filter="wipe(down)">
                                      <p:cBhvr>
                                        <p:cTn id="184" dur="580">
                                          <p:stCondLst>
                                            <p:cond delay="0"/>
                                          </p:stCondLst>
                                        </p:cTn>
                                        <p:tgtEl>
                                          <p:spTgt spid="34"/>
                                        </p:tgtEl>
                                      </p:cBhvr>
                                    </p:animEffect>
                                    <p:anim calcmode="lin" valueType="num">
                                      <p:cBhvr>
                                        <p:cTn id="185"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86"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87"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88"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89"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90" dur="26">
                                          <p:stCondLst>
                                            <p:cond delay="650"/>
                                          </p:stCondLst>
                                        </p:cTn>
                                        <p:tgtEl>
                                          <p:spTgt spid="34"/>
                                        </p:tgtEl>
                                      </p:cBhvr>
                                      <p:to x="100000" y="60000"/>
                                    </p:animScale>
                                    <p:animScale>
                                      <p:cBhvr>
                                        <p:cTn id="191" dur="166" decel="50000">
                                          <p:stCondLst>
                                            <p:cond delay="676"/>
                                          </p:stCondLst>
                                        </p:cTn>
                                        <p:tgtEl>
                                          <p:spTgt spid="34"/>
                                        </p:tgtEl>
                                      </p:cBhvr>
                                      <p:to x="100000" y="100000"/>
                                    </p:animScale>
                                    <p:animScale>
                                      <p:cBhvr>
                                        <p:cTn id="192" dur="26">
                                          <p:stCondLst>
                                            <p:cond delay="1312"/>
                                          </p:stCondLst>
                                        </p:cTn>
                                        <p:tgtEl>
                                          <p:spTgt spid="34"/>
                                        </p:tgtEl>
                                      </p:cBhvr>
                                      <p:to x="100000" y="80000"/>
                                    </p:animScale>
                                    <p:animScale>
                                      <p:cBhvr>
                                        <p:cTn id="193" dur="166" decel="50000">
                                          <p:stCondLst>
                                            <p:cond delay="1338"/>
                                          </p:stCondLst>
                                        </p:cTn>
                                        <p:tgtEl>
                                          <p:spTgt spid="34"/>
                                        </p:tgtEl>
                                      </p:cBhvr>
                                      <p:to x="100000" y="100000"/>
                                    </p:animScale>
                                    <p:animScale>
                                      <p:cBhvr>
                                        <p:cTn id="194" dur="26">
                                          <p:stCondLst>
                                            <p:cond delay="1642"/>
                                          </p:stCondLst>
                                        </p:cTn>
                                        <p:tgtEl>
                                          <p:spTgt spid="34"/>
                                        </p:tgtEl>
                                      </p:cBhvr>
                                      <p:to x="100000" y="90000"/>
                                    </p:animScale>
                                    <p:animScale>
                                      <p:cBhvr>
                                        <p:cTn id="195" dur="166" decel="50000">
                                          <p:stCondLst>
                                            <p:cond delay="1668"/>
                                          </p:stCondLst>
                                        </p:cTn>
                                        <p:tgtEl>
                                          <p:spTgt spid="34"/>
                                        </p:tgtEl>
                                      </p:cBhvr>
                                      <p:to x="100000" y="100000"/>
                                    </p:animScale>
                                    <p:animScale>
                                      <p:cBhvr>
                                        <p:cTn id="196" dur="26">
                                          <p:stCondLst>
                                            <p:cond delay="1808"/>
                                          </p:stCondLst>
                                        </p:cTn>
                                        <p:tgtEl>
                                          <p:spTgt spid="34"/>
                                        </p:tgtEl>
                                      </p:cBhvr>
                                      <p:to x="100000" y="95000"/>
                                    </p:animScale>
                                    <p:animScale>
                                      <p:cBhvr>
                                        <p:cTn id="197" dur="166" decel="50000">
                                          <p:stCondLst>
                                            <p:cond delay="1834"/>
                                          </p:stCondLst>
                                        </p:cTn>
                                        <p:tgtEl>
                                          <p:spTgt spid="34"/>
                                        </p:tgtEl>
                                      </p:cBhvr>
                                      <p:to x="100000" y="100000"/>
                                    </p:animScale>
                                  </p:childTnLst>
                                </p:cTn>
                              </p:par>
                            </p:childTnLst>
                          </p:cTn>
                        </p:par>
                      </p:childTnLst>
                    </p:cTn>
                  </p:par>
                  <p:par>
                    <p:cTn id="198" fill="hold">
                      <p:stCondLst>
                        <p:cond delay="indefinite"/>
                      </p:stCondLst>
                      <p:childTnLst>
                        <p:par>
                          <p:cTn id="199" fill="hold">
                            <p:stCondLst>
                              <p:cond delay="0"/>
                            </p:stCondLst>
                            <p:childTnLst>
                              <p:par>
                                <p:cTn id="200" presetID="49" presetClass="entr" presetSubtype="0" decel="100000" fill="hold" grpId="0" nodeType="clickEffect">
                                  <p:stCondLst>
                                    <p:cond delay="0"/>
                                  </p:stCondLst>
                                  <p:childTnLst>
                                    <p:set>
                                      <p:cBhvr>
                                        <p:cTn id="201" dur="1" fill="hold">
                                          <p:stCondLst>
                                            <p:cond delay="0"/>
                                          </p:stCondLst>
                                        </p:cTn>
                                        <p:tgtEl>
                                          <p:spTgt spid="36"/>
                                        </p:tgtEl>
                                        <p:attrNameLst>
                                          <p:attrName>style.visibility</p:attrName>
                                        </p:attrNameLst>
                                      </p:cBhvr>
                                      <p:to>
                                        <p:strVal val="visible"/>
                                      </p:to>
                                    </p:set>
                                    <p:anim calcmode="lin" valueType="num">
                                      <p:cBhvr>
                                        <p:cTn id="202" dur="500" fill="hold"/>
                                        <p:tgtEl>
                                          <p:spTgt spid="36"/>
                                        </p:tgtEl>
                                        <p:attrNameLst>
                                          <p:attrName>ppt_w</p:attrName>
                                        </p:attrNameLst>
                                      </p:cBhvr>
                                      <p:tavLst>
                                        <p:tav tm="0">
                                          <p:val>
                                            <p:fltVal val="0"/>
                                          </p:val>
                                        </p:tav>
                                        <p:tav tm="100000">
                                          <p:val>
                                            <p:strVal val="#ppt_w"/>
                                          </p:val>
                                        </p:tav>
                                      </p:tavLst>
                                    </p:anim>
                                    <p:anim calcmode="lin" valueType="num">
                                      <p:cBhvr>
                                        <p:cTn id="203" dur="500" fill="hold"/>
                                        <p:tgtEl>
                                          <p:spTgt spid="36"/>
                                        </p:tgtEl>
                                        <p:attrNameLst>
                                          <p:attrName>ppt_h</p:attrName>
                                        </p:attrNameLst>
                                      </p:cBhvr>
                                      <p:tavLst>
                                        <p:tav tm="0">
                                          <p:val>
                                            <p:fltVal val="0"/>
                                          </p:val>
                                        </p:tav>
                                        <p:tav tm="100000">
                                          <p:val>
                                            <p:strVal val="#ppt_h"/>
                                          </p:val>
                                        </p:tav>
                                      </p:tavLst>
                                    </p:anim>
                                    <p:anim calcmode="lin" valueType="num">
                                      <p:cBhvr>
                                        <p:cTn id="204" dur="500" fill="hold"/>
                                        <p:tgtEl>
                                          <p:spTgt spid="36"/>
                                        </p:tgtEl>
                                        <p:attrNameLst>
                                          <p:attrName>style.rotation</p:attrName>
                                        </p:attrNameLst>
                                      </p:cBhvr>
                                      <p:tavLst>
                                        <p:tav tm="0">
                                          <p:val>
                                            <p:fltVal val="360"/>
                                          </p:val>
                                        </p:tav>
                                        <p:tav tm="100000">
                                          <p:val>
                                            <p:fltVal val="0"/>
                                          </p:val>
                                        </p:tav>
                                      </p:tavLst>
                                    </p:anim>
                                    <p:animEffect transition="in" filter="fade">
                                      <p:cBhvr>
                                        <p:cTn id="205" dur="500"/>
                                        <p:tgtEl>
                                          <p:spTgt spid="36"/>
                                        </p:tgtEl>
                                      </p:cBhvr>
                                    </p:animEffect>
                                  </p:childTnLst>
                                </p:cTn>
                              </p:par>
                            </p:childTnLst>
                          </p:cTn>
                        </p:par>
                      </p:childTnLst>
                    </p:cTn>
                  </p:par>
                  <p:par>
                    <p:cTn id="206" fill="hold">
                      <p:stCondLst>
                        <p:cond delay="indefinite"/>
                      </p:stCondLst>
                      <p:childTnLst>
                        <p:par>
                          <p:cTn id="207" fill="hold">
                            <p:stCondLst>
                              <p:cond delay="0"/>
                            </p:stCondLst>
                            <p:childTnLst>
                              <p:par>
                                <p:cTn id="208" presetID="31" presetClass="entr" presetSubtype="0" fill="hold" grpId="0" nodeType="clickEffect">
                                  <p:stCondLst>
                                    <p:cond delay="0"/>
                                  </p:stCondLst>
                                  <p:iterate type="lt">
                                    <p:tmPct val="5000"/>
                                  </p:iterate>
                                  <p:childTnLst>
                                    <p:set>
                                      <p:cBhvr>
                                        <p:cTn id="209" dur="1" fill="hold">
                                          <p:stCondLst>
                                            <p:cond delay="0"/>
                                          </p:stCondLst>
                                        </p:cTn>
                                        <p:tgtEl>
                                          <p:spTgt spid="38"/>
                                        </p:tgtEl>
                                        <p:attrNameLst>
                                          <p:attrName>style.visibility</p:attrName>
                                        </p:attrNameLst>
                                      </p:cBhvr>
                                      <p:to>
                                        <p:strVal val="visible"/>
                                      </p:to>
                                    </p:set>
                                    <p:anim calcmode="lin" valueType="num">
                                      <p:cBhvr>
                                        <p:cTn id="210" dur="1000" fill="hold"/>
                                        <p:tgtEl>
                                          <p:spTgt spid="38"/>
                                        </p:tgtEl>
                                        <p:attrNameLst>
                                          <p:attrName>ppt_w</p:attrName>
                                        </p:attrNameLst>
                                      </p:cBhvr>
                                      <p:tavLst>
                                        <p:tav tm="0">
                                          <p:val>
                                            <p:fltVal val="0"/>
                                          </p:val>
                                        </p:tav>
                                        <p:tav tm="100000">
                                          <p:val>
                                            <p:strVal val="#ppt_w"/>
                                          </p:val>
                                        </p:tav>
                                      </p:tavLst>
                                    </p:anim>
                                    <p:anim calcmode="lin" valueType="num">
                                      <p:cBhvr>
                                        <p:cTn id="211" dur="1000" fill="hold"/>
                                        <p:tgtEl>
                                          <p:spTgt spid="38"/>
                                        </p:tgtEl>
                                        <p:attrNameLst>
                                          <p:attrName>ppt_h</p:attrName>
                                        </p:attrNameLst>
                                      </p:cBhvr>
                                      <p:tavLst>
                                        <p:tav tm="0">
                                          <p:val>
                                            <p:fltVal val="0"/>
                                          </p:val>
                                        </p:tav>
                                        <p:tav tm="100000">
                                          <p:val>
                                            <p:strVal val="#ppt_h"/>
                                          </p:val>
                                        </p:tav>
                                      </p:tavLst>
                                    </p:anim>
                                    <p:anim calcmode="lin" valueType="num">
                                      <p:cBhvr>
                                        <p:cTn id="212" dur="1000" fill="hold"/>
                                        <p:tgtEl>
                                          <p:spTgt spid="38"/>
                                        </p:tgtEl>
                                        <p:attrNameLst>
                                          <p:attrName>style.rotation</p:attrName>
                                        </p:attrNameLst>
                                      </p:cBhvr>
                                      <p:tavLst>
                                        <p:tav tm="0">
                                          <p:val>
                                            <p:fltVal val="90"/>
                                          </p:val>
                                        </p:tav>
                                        <p:tav tm="100000">
                                          <p:val>
                                            <p:fltVal val="0"/>
                                          </p:val>
                                        </p:tav>
                                      </p:tavLst>
                                    </p:anim>
                                    <p:animEffect transition="in" filter="fade">
                                      <p:cBhvr>
                                        <p:cTn id="213" dur="1000"/>
                                        <p:tgtEl>
                                          <p:spTgt spid="38"/>
                                        </p:tgtEl>
                                      </p:cBhvr>
                                    </p:animEffect>
                                  </p:childTnLst>
                                </p:cTn>
                              </p:par>
                            </p:childTnLst>
                          </p:cTn>
                        </p:par>
                      </p:childTnLst>
                    </p:cTn>
                  </p:par>
                  <p:par>
                    <p:cTn id="214" fill="hold">
                      <p:stCondLst>
                        <p:cond delay="indefinite"/>
                      </p:stCondLst>
                      <p:childTnLst>
                        <p:par>
                          <p:cTn id="215" fill="hold">
                            <p:stCondLst>
                              <p:cond delay="0"/>
                            </p:stCondLst>
                            <p:childTnLst>
                              <p:par>
                                <p:cTn id="216" presetID="26" presetClass="entr" presetSubtype="0" fill="hold" grpId="0" nodeType="clickEffect">
                                  <p:stCondLst>
                                    <p:cond delay="0"/>
                                  </p:stCondLst>
                                  <p:childTnLst>
                                    <p:set>
                                      <p:cBhvr>
                                        <p:cTn id="217" dur="1" fill="hold">
                                          <p:stCondLst>
                                            <p:cond delay="0"/>
                                          </p:stCondLst>
                                        </p:cTn>
                                        <p:tgtEl>
                                          <p:spTgt spid="37"/>
                                        </p:tgtEl>
                                        <p:attrNameLst>
                                          <p:attrName>style.visibility</p:attrName>
                                        </p:attrNameLst>
                                      </p:cBhvr>
                                      <p:to>
                                        <p:strVal val="visible"/>
                                      </p:to>
                                    </p:set>
                                    <p:animEffect transition="in" filter="wipe(down)">
                                      <p:cBhvr>
                                        <p:cTn id="218" dur="580">
                                          <p:stCondLst>
                                            <p:cond delay="0"/>
                                          </p:stCondLst>
                                        </p:cTn>
                                        <p:tgtEl>
                                          <p:spTgt spid="37"/>
                                        </p:tgtEl>
                                      </p:cBhvr>
                                    </p:animEffect>
                                    <p:anim calcmode="lin" valueType="num">
                                      <p:cBhvr>
                                        <p:cTn id="219"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20"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21"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22"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23"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24" dur="26">
                                          <p:stCondLst>
                                            <p:cond delay="650"/>
                                          </p:stCondLst>
                                        </p:cTn>
                                        <p:tgtEl>
                                          <p:spTgt spid="37"/>
                                        </p:tgtEl>
                                      </p:cBhvr>
                                      <p:to x="100000" y="60000"/>
                                    </p:animScale>
                                    <p:animScale>
                                      <p:cBhvr>
                                        <p:cTn id="225" dur="166" decel="50000">
                                          <p:stCondLst>
                                            <p:cond delay="676"/>
                                          </p:stCondLst>
                                        </p:cTn>
                                        <p:tgtEl>
                                          <p:spTgt spid="37"/>
                                        </p:tgtEl>
                                      </p:cBhvr>
                                      <p:to x="100000" y="100000"/>
                                    </p:animScale>
                                    <p:animScale>
                                      <p:cBhvr>
                                        <p:cTn id="226" dur="26">
                                          <p:stCondLst>
                                            <p:cond delay="1312"/>
                                          </p:stCondLst>
                                        </p:cTn>
                                        <p:tgtEl>
                                          <p:spTgt spid="37"/>
                                        </p:tgtEl>
                                      </p:cBhvr>
                                      <p:to x="100000" y="80000"/>
                                    </p:animScale>
                                    <p:animScale>
                                      <p:cBhvr>
                                        <p:cTn id="227" dur="166" decel="50000">
                                          <p:stCondLst>
                                            <p:cond delay="1338"/>
                                          </p:stCondLst>
                                        </p:cTn>
                                        <p:tgtEl>
                                          <p:spTgt spid="37"/>
                                        </p:tgtEl>
                                      </p:cBhvr>
                                      <p:to x="100000" y="100000"/>
                                    </p:animScale>
                                    <p:animScale>
                                      <p:cBhvr>
                                        <p:cTn id="228" dur="26">
                                          <p:stCondLst>
                                            <p:cond delay="1642"/>
                                          </p:stCondLst>
                                        </p:cTn>
                                        <p:tgtEl>
                                          <p:spTgt spid="37"/>
                                        </p:tgtEl>
                                      </p:cBhvr>
                                      <p:to x="100000" y="90000"/>
                                    </p:animScale>
                                    <p:animScale>
                                      <p:cBhvr>
                                        <p:cTn id="229" dur="166" decel="50000">
                                          <p:stCondLst>
                                            <p:cond delay="1668"/>
                                          </p:stCondLst>
                                        </p:cTn>
                                        <p:tgtEl>
                                          <p:spTgt spid="37"/>
                                        </p:tgtEl>
                                      </p:cBhvr>
                                      <p:to x="100000" y="100000"/>
                                    </p:animScale>
                                    <p:animScale>
                                      <p:cBhvr>
                                        <p:cTn id="230" dur="26">
                                          <p:stCondLst>
                                            <p:cond delay="1808"/>
                                          </p:stCondLst>
                                        </p:cTn>
                                        <p:tgtEl>
                                          <p:spTgt spid="37"/>
                                        </p:tgtEl>
                                      </p:cBhvr>
                                      <p:to x="100000" y="95000"/>
                                    </p:animScale>
                                    <p:animScale>
                                      <p:cBhvr>
                                        <p:cTn id="231" dur="166" decel="50000">
                                          <p:stCondLst>
                                            <p:cond delay="1834"/>
                                          </p:stCondLst>
                                        </p:cTn>
                                        <p:tgtEl>
                                          <p:spTgt spid="37"/>
                                        </p:tgtEl>
                                      </p:cBhvr>
                                      <p:to x="100000" y="100000"/>
                                    </p:animScale>
                                  </p:childTnLst>
                                </p:cTn>
                              </p:par>
                            </p:childTnLst>
                          </p:cTn>
                        </p:par>
                      </p:childTnLst>
                    </p:cTn>
                  </p:par>
                  <p:par>
                    <p:cTn id="232" fill="hold">
                      <p:stCondLst>
                        <p:cond delay="indefinite"/>
                      </p:stCondLst>
                      <p:childTnLst>
                        <p:par>
                          <p:cTn id="233" fill="hold">
                            <p:stCondLst>
                              <p:cond delay="0"/>
                            </p:stCondLst>
                            <p:childTnLst>
                              <p:par>
                                <p:cTn id="234" presetID="49" presetClass="entr" presetSubtype="0" decel="100000" fill="hold" grpId="0" nodeType="clickEffect">
                                  <p:stCondLst>
                                    <p:cond delay="0"/>
                                  </p:stCondLst>
                                  <p:childTnLst>
                                    <p:set>
                                      <p:cBhvr>
                                        <p:cTn id="235" dur="1" fill="hold">
                                          <p:stCondLst>
                                            <p:cond delay="0"/>
                                          </p:stCondLst>
                                        </p:cTn>
                                        <p:tgtEl>
                                          <p:spTgt spid="39"/>
                                        </p:tgtEl>
                                        <p:attrNameLst>
                                          <p:attrName>style.visibility</p:attrName>
                                        </p:attrNameLst>
                                      </p:cBhvr>
                                      <p:to>
                                        <p:strVal val="visible"/>
                                      </p:to>
                                    </p:set>
                                    <p:anim calcmode="lin" valueType="num">
                                      <p:cBhvr>
                                        <p:cTn id="236" dur="500" fill="hold"/>
                                        <p:tgtEl>
                                          <p:spTgt spid="39"/>
                                        </p:tgtEl>
                                        <p:attrNameLst>
                                          <p:attrName>ppt_w</p:attrName>
                                        </p:attrNameLst>
                                      </p:cBhvr>
                                      <p:tavLst>
                                        <p:tav tm="0">
                                          <p:val>
                                            <p:fltVal val="0"/>
                                          </p:val>
                                        </p:tav>
                                        <p:tav tm="100000">
                                          <p:val>
                                            <p:strVal val="#ppt_w"/>
                                          </p:val>
                                        </p:tav>
                                      </p:tavLst>
                                    </p:anim>
                                    <p:anim calcmode="lin" valueType="num">
                                      <p:cBhvr>
                                        <p:cTn id="237" dur="500" fill="hold"/>
                                        <p:tgtEl>
                                          <p:spTgt spid="39"/>
                                        </p:tgtEl>
                                        <p:attrNameLst>
                                          <p:attrName>ppt_h</p:attrName>
                                        </p:attrNameLst>
                                      </p:cBhvr>
                                      <p:tavLst>
                                        <p:tav tm="0">
                                          <p:val>
                                            <p:fltVal val="0"/>
                                          </p:val>
                                        </p:tav>
                                        <p:tav tm="100000">
                                          <p:val>
                                            <p:strVal val="#ppt_h"/>
                                          </p:val>
                                        </p:tav>
                                      </p:tavLst>
                                    </p:anim>
                                    <p:anim calcmode="lin" valueType="num">
                                      <p:cBhvr>
                                        <p:cTn id="238" dur="500" fill="hold"/>
                                        <p:tgtEl>
                                          <p:spTgt spid="39"/>
                                        </p:tgtEl>
                                        <p:attrNameLst>
                                          <p:attrName>style.rotation</p:attrName>
                                        </p:attrNameLst>
                                      </p:cBhvr>
                                      <p:tavLst>
                                        <p:tav tm="0">
                                          <p:val>
                                            <p:fltVal val="360"/>
                                          </p:val>
                                        </p:tav>
                                        <p:tav tm="100000">
                                          <p:val>
                                            <p:fltVal val="0"/>
                                          </p:val>
                                        </p:tav>
                                      </p:tavLst>
                                    </p:anim>
                                    <p:animEffect transition="in" filter="fade">
                                      <p:cBhvr>
                                        <p:cTn id="239" dur="500"/>
                                        <p:tgtEl>
                                          <p:spTgt spid="39"/>
                                        </p:tgtEl>
                                      </p:cBhvr>
                                    </p:animEffect>
                                  </p:childTnLst>
                                </p:cTn>
                              </p:par>
                            </p:childTnLst>
                          </p:cTn>
                        </p:par>
                      </p:childTnLst>
                    </p:cTn>
                  </p:par>
                  <p:par>
                    <p:cTn id="240" fill="hold">
                      <p:stCondLst>
                        <p:cond delay="indefinite"/>
                      </p:stCondLst>
                      <p:childTnLst>
                        <p:par>
                          <p:cTn id="241" fill="hold">
                            <p:stCondLst>
                              <p:cond delay="0"/>
                            </p:stCondLst>
                            <p:childTnLst>
                              <p:par>
                                <p:cTn id="242" presetID="31" presetClass="entr" presetSubtype="0" fill="hold" grpId="0" nodeType="clickEffect">
                                  <p:stCondLst>
                                    <p:cond delay="0"/>
                                  </p:stCondLst>
                                  <p:iterate type="lt">
                                    <p:tmPct val="5000"/>
                                  </p:iterate>
                                  <p:childTnLst>
                                    <p:set>
                                      <p:cBhvr>
                                        <p:cTn id="243" dur="1" fill="hold">
                                          <p:stCondLst>
                                            <p:cond delay="0"/>
                                          </p:stCondLst>
                                        </p:cTn>
                                        <p:tgtEl>
                                          <p:spTgt spid="41"/>
                                        </p:tgtEl>
                                        <p:attrNameLst>
                                          <p:attrName>style.visibility</p:attrName>
                                        </p:attrNameLst>
                                      </p:cBhvr>
                                      <p:to>
                                        <p:strVal val="visible"/>
                                      </p:to>
                                    </p:set>
                                    <p:anim calcmode="lin" valueType="num">
                                      <p:cBhvr>
                                        <p:cTn id="244" dur="1000" fill="hold"/>
                                        <p:tgtEl>
                                          <p:spTgt spid="41"/>
                                        </p:tgtEl>
                                        <p:attrNameLst>
                                          <p:attrName>ppt_w</p:attrName>
                                        </p:attrNameLst>
                                      </p:cBhvr>
                                      <p:tavLst>
                                        <p:tav tm="0">
                                          <p:val>
                                            <p:fltVal val="0"/>
                                          </p:val>
                                        </p:tav>
                                        <p:tav tm="100000">
                                          <p:val>
                                            <p:strVal val="#ppt_w"/>
                                          </p:val>
                                        </p:tav>
                                      </p:tavLst>
                                    </p:anim>
                                    <p:anim calcmode="lin" valueType="num">
                                      <p:cBhvr>
                                        <p:cTn id="245" dur="1000" fill="hold"/>
                                        <p:tgtEl>
                                          <p:spTgt spid="41"/>
                                        </p:tgtEl>
                                        <p:attrNameLst>
                                          <p:attrName>ppt_h</p:attrName>
                                        </p:attrNameLst>
                                      </p:cBhvr>
                                      <p:tavLst>
                                        <p:tav tm="0">
                                          <p:val>
                                            <p:fltVal val="0"/>
                                          </p:val>
                                        </p:tav>
                                        <p:tav tm="100000">
                                          <p:val>
                                            <p:strVal val="#ppt_h"/>
                                          </p:val>
                                        </p:tav>
                                      </p:tavLst>
                                    </p:anim>
                                    <p:anim calcmode="lin" valueType="num">
                                      <p:cBhvr>
                                        <p:cTn id="246" dur="1000" fill="hold"/>
                                        <p:tgtEl>
                                          <p:spTgt spid="41"/>
                                        </p:tgtEl>
                                        <p:attrNameLst>
                                          <p:attrName>style.rotation</p:attrName>
                                        </p:attrNameLst>
                                      </p:cBhvr>
                                      <p:tavLst>
                                        <p:tav tm="0">
                                          <p:val>
                                            <p:fltVal val="90"/>
                                          </p:val>
                                        </p:tav>
                                        <p:tav tm="100000">
                                          <p:val>
                                            <p:fltVal val="0"/>
                                          </p:val>
                                        </p:tav>
                                      </p:tavLst>
                                    </p:anim>
                                    <p:animEffect transition="in" filter="fade">
                                      <p:cBhvr>
                                        <p:cTn id="247" dur="1000"/>
                                        <p:tgtEl>
                                          <p:spTgt spid="41"/>
                                        </p:tgtEl>
                                      </p:cBhvr>
                                    </p:animEffect>
                                  </p:childTnLst>
                                </p:cTn>
                              </p:par>
                            </p:childTnLst>
                          </p:cTn>
                        </p:par>
                      </p:childTnLst>
                    </p:cTn>
                  </p:par>
                  <p:par>
                    <p:cTn id="248" fill="hold">
                      <p:stCondLst>
                        <p:cond delay="indefinite"/>
                      </p:stCondLst>
                      <p:childTnLst>
                        <p:par>
                          <p:cTn id="249" fill="hold">
                            <p:stCondLst>
                              <p:cond delay="0"/>
                            </p:stCondLst>
                            <p:childTnLst>
                              <p:par>
                                <p:cTn id="250" presetID="26" presetClass="entr" presetSubtype="0" fill="hold" grpId="0" nodeType="clickEffect">
                                  <p:stCondLst>
                                    <p:cond delay="0"/>
                                  </p:stCondLst>
                                  <p:childTnLst>
                                    <p:set>
                                      <p:cBhvr>
                                        <p:cTn id="251" dur="1" fill="hold">
                                          <p:stCondLst>
                                            <p:cond delay="0"/>
                                          </p:stCondLst>
                                        </p:cTn>
                                        <p:tgtEl>
                                          <p:spTgt spid="40"/>
                                        </p:tgtEl>
                                        <p:attrNameLst>
                                          <p:attrName>style.visibility</p:attrName>
                                        </p:attrNameLst>
                                      </p:cBhvr>
                                      <p:to>
                                        <p:strVal val="visible"/>
                                      </p:to>
                                    </p:set>
                                    <p:animEffect transition="in" filter="wipe(down)">
                                      <p:cBhvr>
                                        <p:cTn id="252" dur="580">
                                          <p:stCondLst>
                                            <p:cond delay="0"/>
                                          </p:stCondLst>
                                        </p:cTn>
                                        <p:tgtEl>
                                          <p:spTgt spid="40"/>
                                        </p:tgtEl>
                                      </p:cBhvr>
                                    </p:animEffect>
                                    <p:anim calcmode="lin" valueType="num">
                                      <p:cBhvr>
                                        <p:cTn id="253"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254"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255"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256"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257"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258" dur="26">
                                          <p:stCondLst>
                                            <p:cond delay="650"/>
                                          </p:stCondLst>
                                        </p:cTn>
                                        <p:tgtEl>
                                          <p:spTgt spid="40"/>
                                        </p:tgtEl>
                                      </p:cBhvr>
                                      <p:to x="100000" y="60000"/>
                                    </p:animScale>
                                    <p:animScale>
                                      <p:cBhvr>
                                        <p:cTn id="259" dur="166" decel="50000">
                                          <p:stCondLst>
                                            <p:cond delay="676"/>
                                          </p:stCondLst>
                                        </p:cTn>
                                        <p:tgtEl>
                                          <p:spTgt spid="40"/>
                                        </p:tgtEl>
                                      </p:cBhvr>
                                      <p:to x="100000" y="100000"/>
                                    </p:animScale>
                                    <p:animScale>
                                      <p:cBhvr>
                                        <p:cTn id="260" dur="26">
                                          <p:stCondLst>
                                            <p:cond delay="1312"/>
                                          </p:stCondLst>
                                        </p:cTn>
                                        <p:tgtEl>
                                          <p:spTgt spid="40"/>
                                        </p:tgtEl>
                                      </p:cBhvr>
                                      <p:to x="100000" y="80000"/>
                                    </p:animScale>
                                    <p:animScale>
                                      <p:cBhvr>
                                        <p:cTn id="261" dur="166" decel="50000">
                                          <p:stCondLst>
                                            <p:cond delay="1338"/>
                                          </p:stCondLst>
                                        </p:cTn>
                                        <p:tgtEl>
                                          <p:spTgt spid="40"/>
                                        </p:tgtEl>
                                      </p:cBhvr>
                                      <p:to x="100000" y="100000"/>
                                    </p:animScale>
                                    <p:animScale>
                                      <p:cBhvr>
                                        <p:cTn id="262" dur="26">
                                          <p:stCondLst>
                                            <p:cond delay="1642"/>
                                          </p:stCondLst>
                                        </p:cTn>
                                        <p:tgtEl>
                                          <p:spTgt spid="40"/>
                                        </p:tgtEl>
                                      </p:cBhvr>
                                      <p:to x="100000" y="90000"/>
                                    </p:animScale>
                                    <p:animScale>
                                      <p:cBhvr>
                                        <p:cTn id="263" dur="166" decel="50000">
                                          <p:stCondLst>
                                            <p:cond delay="1668"/>
                                          </p:stCondLst>
                                        </p:cTn>
                                        <p:tgtEl>
                                          <p:spTgt spid="40"/>
                                        </p:tgtEl>
                                      </p:cBhvr>
                                      <p:to x="100000" y="100000"/>
                                    </p:animScale>
                                    <p:animScale>
                                      <p:cBhvr>
                                        <p:cTn id="264" dur="26">
                                          <p:stCondLst>
                                            <p:cond delay="1808"/>
                                          </p:stCondLst>
                                        </p:cTn>
                                        <p:tgtEl>
                                          <p:spTgt spid="40"/>
                                        </p:tgtEl>
                                      </p:cBhvr>
                                      <p:to x="100000" y="95000"/>
                                    </p:animScale>
                                    <p:animScale>
                                      <p:cBhvr>
                                        <p:cTn id="265" dur="166" decel="50000">
                                          <p:stCondLst>
                                            <p:cond delay="1834"/>
                                          </p:stCondLst>
                                        </p:cTn>
                                        <p:tgtEl>
                                          <p:spTgt spid="40"/>
                                        </p:tgtEl>
                                      </p:cBhvr>
                                      <p:to x="100000" y="100000"/>
                                    </p:animScale>
                                  </p:childTnLst>
                                </p:cTn>
                              </p:par>
                            </p:childTnLst>
                          </p:cTn>
                        </p:par>
                      </p:childTnLst>
                    </p:cTn>
                  </p:par>
                  <p:par>
                    <p:cTn id="266" fill="hold">
                      <p:stCondLst>
                        <p:cond delay="indefinite"/>
                      </p:stCondLst>
                      <p:childTnLst>
                        <p:par>
                          <p:cTn id="267" fill="hold">
                            <p:stCondLst>
                              <p:cond delay="0"/>
                            </p:stCondLst>
                            <p:childTnLst>
                              <p:par>
                                <p:cTn id="268" presetID="49" presetClass="entr" presetSubtype="0" decel="100000" fill="hold" grpId="0" nodeType="clickEffect">
                                  <p:stCondLst>
                                    <p:cond delay="0"/>
                                  </p:stCondLst>
                                  <p:childTnLst>
                                    <p:set>
                                      <p:cBhvr>
                                        <p:cTn id="269" dur="1" fill="hold">
                                          <p:stCondLst>
                                            <p:cond delay="0"/>
                                          </p:stCondLst>
                                        </p:cTn>
                                        <p:tgtEl>
                                          <p:spTgt spid="42"/>
                                        </p:tgtEl>
                                        <p:attrNameLst>
                                          <p:attrName>style.visibility</p:attrName>
                                        </p:attrNameLst>
                                      </p:cBhvr>
                                      <p:to>
                                        <p:strVal val="visible"/>
                                      </p:to>
                                    </p:set>
                                    <p:anim calcmode="lin" valueType="num">
                                      <p:cBhvr>
                                        <p:cTn id="270" dur="500" fill="hold"/>
                                        <p:tgtEl>
                                          <p:spTgt spid="42"/>
                                        </p:tgtEl>
                                        <p:attrNameLst>
                                          <p:attrName>ppt_w</p:attrName>
                                        </p:attrNameLst>
                                      </p:cBhvr>
                                      <p:tavLst>
                                        <p:tav tm="0">
                                          <p:val>
                                            <p:fltVal val="0"/>
                                          </p:val>
                                        </p:tav>
                                        <p:tav tm="100000">
                                          <p:val>
                                            <p:strVal val="#ppt_w"/>
                                          </p:val>
                                        </p:tav>
                                      </p:tavLst>
                                    </p:anim>
                                    <p:anim calcmode="lin" valueType="num">
                                      <p:cBhvr>
                                        <p:cTn id="271" dur="500" fill="hold"/>
                                        <p:tgtEl>
                                          <p:spTgt spid="42"/>
                                        </p:tgtEl>
                                        <p:attrNameLst>
                                          <p:attrName>ppt_h</p:attrName>
                                        </p:attrNameLst>
                                      </p:cBhvr>
                                      <p:tavLst>
                                        <p:tav tm="0">
                                          <p:val>
                                            <p:fltVal val="0"/>
                                          </p:val>
                                        </p:tav>
                                        <p:tav tm="100000">
                                          <p:val>
                                            <p:strVal val="#ppt_h"/>
                                          </p:val>
                                        </p:tav>
                                      </p:tavLst>
                                    </p:anim>
                                    <p:anim calcmode="lin" valueType="num">
                                      <p:cBhvr>
                                        <p:cTn id="272" dur="500" fill="hold"/>
                                        <p:tgtEl>
                                          <p:spTgt spid="42"/>
                                        </p:tgtEl>
                                        <p:attrNameLst>
                                          <p:attrName>style.rotation</p:attrName>
                                        </p:attrNameLst>
                                      </p:cBhvr>
                                      <p:tavLst>
                                        <p:tav tm="0">
                                          <p:val>
                                            <p:fltVal val="360"/>
                                          </p:val>
                                        </p:tav>
                                        <p:tav tm="100000">
                                          <p:val>
                                            <p:fltVal val="0"/>
                                          </p:val>
                                        </p:tav>
                                      </p:tavLst>
                                    </p:anim>
                                    <p:animEffect transition="in" filter="fade">
                                      <p:cBhvr>
                                        <p:cTn id="273" dur="500"/>
                                        <p:tgtEl>
                                          <p:spTgt spid="42"/>
                                        </p:tgtEl>
                                      </p:cBhvr>
                                    </p:animEffect>
                                  </p:childTnLst>
                                </p:cTn>
                              </p:par>
                            </p:childTnLst>
                          </p:cTn>
                        </p:par>
                      </p:childTnLst>
                    </p:cTn>
                  </p:par>
                  <p:par>
                    <p:cTn id="274" fill="hold">
                      <p:stCondLst>
                        <p:cond delay="indefinite"/>
                      </p:stCondLst>
                      <p:childTnLst>
                        <p:par>
                          <p:cTn id="275" fill="hold">
                            <p:stCondLst>
                              <p:cond delay="0"/>
                            </p:stCondLst>
                            <p:childTnLst>
                              <p:par>
                                <p:cTn id="276" presetID="31" presetClass="entr" presetSubtype="0" fill="hold" grpId="0" nodeType="clickEffect">
                                  <p:stCondLst>
                                    <p:cond delay="0"/>
                                  </p:stCondLst>
                                  <p:iterate type="lt">
                                    <p:tmPct val="5000"/>
                                  </p:iterate>
                                  <p:childTnLst>
                                    <p:set>
                                      <p:cBhvr>
                                        <p:cTn id="277" dur="1" fill="hold">
                                          <p:stCondLst>
                                            <p:cond delay="0"/>
                                          </p:stCondLst>
                                        </p:cTn>
                                        <p:tgtEl>
                                          <p:spTgt spid="44"/>
                                        </p:tgtEl>
                                        <p:attrNameLst>
                                          <p:attrName>style.visibility</p:attrName>
                                        </p:attrNameLst>
                                      </p:cBhvr>
                                      <p:to>
                                        <p:strVal val="visible"/>
                                      </p:to>
                                    </p:set>
                                    <p:anim calcmode="lin" valueType="num">
                                      <p:cBhvr>
                                        <p:cTn id="278" dur="1000" fill="hold"/>
                                        <p:tgtEl>
                                          <p:spTgt spid="44"/>
                                        </p:tgtEl>
                                        <p:attrNameLst>
                                          <p:attrName>ppt_w</p:attrName>
                                        </p:attrNameLst>
                                      </p:cBhvr>
                                      <p:tavLst>
                                        <p:tav tm="0">
                                          <p:val>
                                            <p:fltVal val="0"/>
                                          </p:val>
                                        </p:tav>
                                        <p:tav tm="100000">
                                          <p:val>
                                            <p:strVal val="#ppt_w"/>
                                          </p:val>
                                        </p:tav>
                                      </p:tavLst>
                                    </p:anim>
                                    <p:anim calcmode="lin" valueType="num">
                                      <p:cBhvr>
                                        <p:cTn id="279" dur="1000" fill="hold"/>
                                        <p:tgtEl>
                                          <p:spTgt spid="44"/>
                                        </p:tgtEl>
                                        <p:attrNameLst>
                                          <p:attrName>ppt_h</p:attrName>
                                        </p:attrNameLst>
                                      </p:cBhvr>
                                      <p:tavLst>
                                        <p:tav tm="0">
                                          <p:val>
                                            <p:fltVal val="0"/>
                                          </p:val>
                                        </p:tav>
                                        <p:tav tm="100000">
                                          <p:val>
                                            <p:strVal val="#ppt_h"/>
                                          </p:val>
                                        </p:tav>
                                      </p:tavLst>
                                    </p:anim>
                                    <p:anim calcmode="lin" valueType="num">
                                      <p:cBhvr>
                                        <p:cTn id="280" dur="1000" fill="hold"/>
                                        <p:tgtEl>
                                          <p:spTgt spid="44"/>
                                        </p:tgtEl>
                                        <p:attrNameLst>
                                          <p:attrName>style.rotation</p:attrName>
                                        </p:attrNameLst>
                                      </p:cBhvr>
                                      <p:tavLst>
                                        <p:tav tm="0">
                                          <p:val>
                                            <p:fltVal val="90"/>
                                          </p:val>
                                        </p:tav>
                                        <p:tav tm="100000">
                                          <p:val>
                                            <p:fltVal val="0"/>
                                          </p:val>
                                        </p:tav>
                                      </p:tavLst>
                                    </p:anim>
                                    <p:animEffect transition="in" filter="fade">
                                      <p:cBhvr>
                                        <p:cTn id="281" dur="1000"/>
                                        <p:tgtEl>
                                          <p:spTgt spid="44"/>
                                        </p:tgtEl>
                                      </p:cBhvr>
                                    </p:animEffect>
                                  </p:childTnLst>
                                </p:cTn>
                              </p:par>
                            </p:childTnLst>
                          </p:cTn>
                        </p:par>
                      </p:childTnLst>
                    </p:cTn>
                  </p:par>
                  <p:par>
                    <p:cTn id="282" fill="hold">
                      <p:stCondLst>
                        <p:cond delay="indefinite"/>
                      </p:stCondLst>
                      <p:childTnLst>
                        <p:par>
                          <p:cTn id="283" fill="hold">
                            <p:stCondLst>
                              <p:cond delay="0"/>
                            </p:stCondLst>
                            <p:childTnLst>
                              <p:par>
                                <p:cTn id="284" presetID="26" presetClass="entr" presetSubtype="0" fill="hold" grpId="0" nodeType="clickEffect">
                                  <p:stCondLst>
                                    <p:cond delay="0"/>
                                  </p:stCondLst>
                                  <p:childTnLst>
                                    <p:set>
                                      <p:cBhvr>
                                        <p:cTn id="285" dur="1" fill="hold">
                                          <p:stCondLst>
                                            <p:cond delay="0"/>
                                          </p:stCondLst>
                                        </p:cTn>
                                        <p:tgtEl>
                                          <p:spTgt spid="43"/>
                                        </p:tgtEl>
                                        <p:attrNameLst>
                                          <p:attrName>style.visibility</p:attrName>
                                        </p:attrNameLst>
                                      </p:cBhvr>
                                      <p:to>
                                        <p:strVal val="visible"/>
                                      </p:to>
                                    </p:set>
                                    <p:animEffect transition="in" filter="wipe(down)">
                                      <p:cBhvr>
                                        <p:cTn id="286" dur="580">
                                          <p:stCondLst>
                                            <p:cond delay="0"/>
                                          </p:stCondLst>
                                        </p:cTn>
                                        <p:tgtEl>
                                          <p:spTgt spid="43"/>
                                        </p:tgtEl>
                                      </p:cBhvr>
                                    </p:animEffect>
                                    <p:anim calcmode="lin" valueType="num">
                                      <p:cBhvr>
                                        <p:cTn id="287"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288"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289"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290"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291"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292" dur="26">
                                          <p:stCondLst>
                                            <p:cond delay="650"/>
                                          </p:stCondLst>
                                        </p:cTn>
                                        <p:tgtEl>
                                          <p:spTgt spid="43"/>
                                        </p:tgtEl>
                                      </p:cBhvr>
                                      <p:to x="100000" y="60000"/>
                                    </p:animScale>
                                    <p:animScale>
                                      <p:cBhvr>
                                        <p:cTn id="293" dur="166" decel="50000">
                                          <p:stCondLst>
                                            <p:cond delay="676"/>
                                          </p:stCondLst>
                                        </p:cTn>
                                        <p:tgtEl>
                                          <p:spTgt spid="43"/>
                                        </p:tgtEl>
                                      </p:cBhvr>
                                      <p:to x="100000" y="100000"/>
                                    </p:animScale>
                                    <p:animScale>
                                      <p:cBhvr>
                                        <p:cTn id="294" dur="26">
                                          <p:stCondLst>
                                            <p:cond delay="1312"/>
                                          </p:stCondLst>
                                        </p:cTn>
                                        <p:tgtEl>
                                          <p:spTgt spid="43"/>
                                        </p:tgtEl>
                                      </p:cBhvr>
                                      <p:to x="100000" y="80000"/>
                                    </p:animScale>
                                    <p:animScale>
                                      <p:cBhvr>
                                        <p:cTn id="295" dur="166" decel="50000">
                                          <p:stCondLst>
                                            <p:cond delay="1338"/>
                                          </p:stCondLst>
                                        </p:cTn>
                                        <p:tgtEl>
                                          <p:spTgt spid="43"/>
                                        </p:tgtEl>
                                      </p:cBhvr>
                                      <p:to x="100000" y="100000"/>
                                    </p:animScale>
                                    <p:animScale>
                                      <p:cBhvr>
                                        <p:cTn id="296" dur="26">
                                          <p:stCondLst>
                                            <p:cond delay="1642"/>
                                          </p:stCondLst>
                                        </p:cTn>
                                        <p:tgtEl>
                                          <p:spTgt spid="43"/>
                                        </p:tgtEl>
                                      </p:cBhvr>
                                      <p:to x="100000" y="90000"/>
                                    </p:animScale>
                                    <p:animScale>
                                      <p:cBhvr>
                                        <p:cTn id="297" dur="166" decel="50000">
                                          <p:stCondLst>
                                            <p:cond delay="1668"/>
                                          </p:stCondLst>
                                        </p:cTn>
                                        <p:tgtEl>
                                          <p:spTgt spid="43"/>
                                        </p:tgtEl>
                                      </p:cBhvr>
                                      <p:to x="100000" y="100000"/>
                                    </p:animScale>
                                    <p:animScale>
                                      <p:cBhvr>
                                        <p:cTn id="298" dur="26">
                                          <p:stCondLst>
                                            <p:cond delay="1808"/>
                                          </p:stCondLst>
                                        </p:cTn>
                                        <p:tgtEl>
                                          <p:spTgt spid="43"/>
                                        </p:tgtEl>
                                      </p:cBhvr>
                                      <p:to x="100000" y="95000"/>
                                    </p:animScale>
                                    <p:animScale>
                                      <p:cBhvr>
                                        <p:cTn id="299" dur="166" decel="50000">
                                          <p:stCondLst>
                                            <p:cond delay="1834"/>
                                          </p:stCondLst>
                                        </p:cTn>
                                        <p:tgtEl>
                                          <p:spTgt spid="43"/>
                                        </p:tgtEl>
                                      </p:cBhvr>
                                      <p:to x="100000" y="100000"/>
                                    </p:animScale>
                                  </p:childTnLst>
                                </p:cTn>
                              </p:par>
                            </p:childTnLst>
                          </p:cTn>
                        </p:par>
                      </p:childTnLst>
                    </p:cTn>
                  </p:par>
                  <p:par>
                    <p:cTn id="300" fill="hold">
                      <p:stCondLst>
                        <p:cond delay="indefinite"/>
                      </p:stCondLst>
                      <p:childTnLst>
                        <p:par>
                          <p:cTn id="301" fill="hold">
                            <p:stCondLst>
                              <p:cond delay="0"/>
                            </p:stCondLst>
                            <p:childTnLst>
                              <p:par>
                                <p:cTn id="302" presetID="49" presetClass="entr" presetSubtype="0" decel="100000" fill="hold" grpId="0" nodeType="clickEffect">
                                  <p:stCondLst>
                                    <p:cond delay="0"/>
                                  </p:stCondLst>
                                  <p:childTnLst>
                                    <p:set>
                                      <p:cBhvr>
                                        <p:cTn id="303" dur="1" fill="hold">
                                          <p:stCondLst>
                                            <p:cond delay="0"/>
                                          </p:stCondLst>
                                        </p:cTn>
                                        <p:tgtEl>
                                          <p:spTgt spid="45"/>
                                        </p:tgtEl>
                                        <p:attrNameLst>
                                          <p:attrName>style.visibility</p:attrName>
                                        </p:attrNameLst>
                                      </p:cBhvr>
                                      <p:to>
                                        <p:strVal val="visible"/>
                                      </p:to>
                                    </p:set>
                                    <p:anim calcmode="lin" valueType="num">
                                      <p:cBhvr>
                                        <p:cTn id="304" dur="500" fill="hold"/>
                                        <p:tgtEl>
                                          <p:spTgt spid="45"/>
                                        </p:tgtEl>
                                        <p:attrNameLst>
                                          <p:attrName>ppt_w</p:attrName>
                                        </p:attrNameLst>
                                      </p:cBhvr>
                                      <p:tavLst>
                                        <p:tav tm="0">
                                          <p:val>
                                            <p:fltVal val="0"/>
                                          </p:val>
                                        </p:tav>
                                        <p:tav tm="100000">
                                          <p:val>
                                            <p:strVal val="#ppt_w"/>
                                          </p:val>
                                        </p:tav>
                                      </p:tavLst>
                                    </p:anim>
                                    <p:anim calcmode="lin" valueType="num">
                                      <p:cBhvr>
                                        <p:cTn id="305" dur="500" fill="hold"/>
                                        <p:tgtEl>
                                          <p:spTgt spid="45"/>
                                        </p:tgtEl>
                                        <p:attrNameLst>
                                          <p:attrName>ppt_h</p:attrName>
                                        </p:attrNameLst>
                                      </p:cBhvr>
                                      <p:tavLst>
                                        <p:tav tm="0">
                                          <p:val>
                                            <p:fltVal val="0"/>
                                          </p:val>
                                        </p:tav>
                                        <p:tav tm="100000">
                                          <p:val>
                                            <p:strVal val="#ppt_h"/>
                                          </p:val>
                                        </p:tav>
                                      </p:tavLst>
                                    </p:anim>
                                    <p:anim calcmode="lin" valueType="num">
                                      <p:cBhvr>
                                        <p:cTn id="306" dur="500" fill="hold"/>
                                        <p:tgtEl>
                                          <p:spTgt spid="45"/>
                                        </p:tgtEl>
                                        <p:attrNameLst>
                                          <p:attrName>style.rotation</p:attrName>
                                        </p:attrNameLst>
                                      </p:cBhvr>
                                      <p:tavLst>
                                        <p:tav tm="0">
                                          <p:val>
                                            <p:fltVal val="360"/>
                                          </p:val>
                                        </p:tav>
                                        <p:tav tm="100000">
                                          <p:val>
                                            <p:fltVal val="0"/>
                                          </p:val>
                                        </p:tav>
                                      </p:tavLst>
                                    </p:anim>
                                    <p:animEffect transition="in" filter="fade">
                                      <p:cBhvr>
                                        <p:cTn id="307" dur="500"/>
                                        <p:tgtEl>
                                          <p:spTgt spid="45"/>
                                        </p:tgtEl>
                                      </p:cBhvr>
                                    </p:animEffect>
                                  </p:childTnLst>
                                </p:cTn>
                              </p:par>
                            </p:childTnLst>
                          </p:cTn>
                        </p:par>
                      </p:childTnLst>
                    </p:cTn>
                  </p:par>
                  <p:par>
                    <p:cTn id="308" fill="hold">
                      <p:stCondLst>
                        <p:cond delay="indefinite"/>
                      </p:stCondLst>
                      <p:childTnLst>
                        <p:par>
                          <p:cTn id="309" fill="hold">
                            <p:stCondLst>
                              <p:cond delay="0"/>
                            </p:stCondLst>
                            <p:childTnLst>
                              <p:par>
                                <p:cTn id="310" presetID="31" presetClass="entr" presetSubtype="0" fill="hold" grpId="0" nodeType="clickEffect">
                                  <p:stCondLst>
                                    <p:cond delay="0"/>
                                  </p:stCondLst>
                                  <p:iterate type="lt">
                                    <p:tmPct val="5000"/>
                                  </p:iterate>
                                  <p:childTnLst>
                                    <p:set>
                                      <p:cBhvr>
                                        <p:cTn id="311" dur="1" fill="hold">
                                          <p:stCondLst>
                                            <p:cond delay="0"/>
                                          </p:stCondLst>
                                        </p:cTn>
                                        <p:tgtEl>
                                          <p:spTgt spid="47"/>
                                        </p:tgtEl>
                                        <p:attrNameLst>
                                          <p:attrName>style.visibility</p:attrName>
                                        </p:attrNameLst>
                                      </p:cBhvr>
                                      <p:to>
                                        <p:strVal val="visible"/>
                                      </p:to>
                                    </p:set>
                                    <p:anim calcmode="lin" valueType="num">
                                      <p:cBhvr>
                                        <p:cTn id="312" dur="1000" fill="hold"/>
                                        <p:tgtEl>
                                          <p:spTgt spid="47"/>
                                        </p:tgtEl>
                                        <p:attrNameLst>
                                          <p:attrName>ppt_w</p:attrName>
                                        </p:attrNameLst>
                                      </p:cBhvr>
                                      <p:tavLst>
                                        <p:tav tm="0">
                                          <p:val>
                                            <p:fltVal val="0"/>
                                          </p:val>
                                        </p:tav>
                                        <p:tav tm="100000">
                                          <p:val>
                                            <p:strVal val="#ppt_w"/>
                                          </p:val>
                                        </p:tav>
                                      </p:tavLst>
                                    </p:anim>
                                    <p:anim calcmode="lin" valueType="num">
                                      <p:cBhvr>
                                        <p:cTn id="313" dur="1000" fill="hold"/>
                                        <p:tgtEl>
                                          <p:spTgt spid="47"/>
                                        </p:tgtEl>
                                        <p:attrNameLst>
                                          <p:attrName>ppt_h</p:attrName>
                                        </p:attrNameLst>
                                      </p:cBhvr>
                                      <p:tavLst>
                                        <p:tav tm="0">
                                          <p:val>
                                            <p:fltVal val="0"/>
                                          </p:val>
                                        </p:tav>
                                        <p:tav tm="100000">
                                          <p:val>
                                            <p:strVal val="#ppt_h"/>
                                          </p:val>
                                        </p:tav>
                                      </p:tavLst>
                                    </p:anim>
                                    <p:anim calcmode="lin" valueType="num">
                                      <p:cBhvr>
                                        <p:cTn id="314" dur="1000" fill="hold"/>
                                        <p:tgtEl>
                                          <p:spTgt spid="47"/>
                                        </p:tgtEl>
                                        <p:attrNameLst>
                                          <p:attrName>style.rotation</p:attrName>
                                        </p:attrNameLst>
                                      </p:cBhvr>
                                      <p:tavLst>
                                        <p:tav tm="0">
                                          <p:val>
                                            <p:fltVal val="90"/>
                                          </p:val>
                                        </p:tav>
                                        <p:tav tm="100000">
                                          <p:val>
                                            <p:fltVal val="0"/>
                                          </p:val>
                                        </p:tav>
                                      </p:tavLst>
                                    </p:anim>
                                    <p:animEffect transition="in" filter="fade">
                                      <p:cBhvr>
                                        <p:cTn id="315" dur="1000"/>
                                        <p:tgtEl>
                                          <p:spTgt spid="47"/>
                                        </p:tgtEl>
                                      </p:cBhvr>
                                    </p:animEffect>
                                  </p:childTnLst>
                                </p:cTn>
                              </p:par>
                            </p:childTnLst>
                          </p:cTn>
                        </p:par>
                      </p:childTnLst>
                    </p:cTn>
                  </p:par>
                  <p:par>
                    <p:cTn id="316" fill="hold">
                      <p:stCondLst>
                        <p:cond delay="indefinite"/>
                      </p:stCondLst>
                      <p:childTnLst>
                        <p:par>
                          <p:cTn id="317" fill="hold">
                            <p:stCondLst>
                              <p:cond delay="0"/>
                            </p:stCondLst>
                            <p:childTnLst>
                              <p:par>
                                <p:cTn id="318" presetID="26" presetClass="entr" presetSubtype="0" fill="hold" grpId="0" nodeType="clickEffect">
                                  <p:stCondLst>
                                    <p:cond delay="0"/>
                                  </p:stCondLst>
                                  <p:childTnLst>
                                    <p:set>
                                      <p:cBhvr>
                                        <p:cTn id="319" dur="1" fill="hold">
                                          <p:stCondLst>
                                            <p:cond delay="0"/>
                                          </p:stCondLst>
                                        </p:cTn>
                                        <p:tgtEl>
                                          <p:spTgt spid="46"/>
                                        </p:tgtEl>
                                        <p:attrNameLst>
                                          <p:attrName>style.visibility</p:attrName>
                                        </p:attrNameLst>
                                      </p:cBhvr>
                                      <p:to>
                                        <p:strVal val="visible"/>
                                      </p:to>
                                    </p:set>
                                    <p:animEffect transition="in" filter="wipe(down)">
                                      <p:cBhvr>
                                        <p:cTn id="320" dur="580">
                                          <p:stCondLst>
                                            <p:cond delay="0"/>
                                          </p:stCondLst>
                                        </p:cTn>
                                        <p:tgtEl>
                                          <p:spTgt spid="46"/>
                                        </p:tgtEl>
                                      </p:cBhvr>
                                    </p:animEffect>
                                    <p:anim calcmode="lin" valueType="num">
                                      <p:cBhvr>
                                        <p:cTn id="321"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326" dur="26">
                                          <p:stCondLst>
                                            <p:cond delay="650"/>
                                          </p:stCondLst>
                                        </p:cTn>
                                        <p:tgtEl>
                                          <p:spTgt spid="46"/>
                                        </p:tgtEl>
                                      </p:cBhvr>
                                      <p:to x="100000" y="60000"/>
                                    </p:animScale>
                                    <p:animScale>
                                      <p:cBhvr>
                                        <p:cTn id="327" dur="166" decel="50000">
                                          <p:stCondLst>
                                            <p:cond delay="676"/>
                                          </p:stCondLst>
                                        </p:cTn>
                                        <p:tgtEl>
                                          <p:spTgt spid="46"/>
                                        </p:tgtEl>
                                      </p:cBhvr>
                                      <p:to x="100000" y="100000"/>
                                    </p:animScale>
                                    <p:animScale>
                                      <p:cBhvr>
                                        <p:cTn id="328" dur="26">
                                          <p:stCondLst>
                                            <p:cond delay="1312"/>
                                          </p:stCondLst>
                                        </p:cTn>
                                        <p:tgtEl>
                                          <p:spTgt spid="46"/>
                                        </p:tgtEl>
                                      </p:cBhvr>
                                      <p:to x="100000" y="80000"/>
                                    </p:animScale>
                                    <p:animScale>
                                      <p:cBhvr>
                                        <p:cTn id="329" dur="166" decel="50000">
                                          <p:stCondLst>
                                            <p:cond delay="1338"/>
                                          </p:stCondLst>
                                        </p:cTn>
                                        <p:tgtEl>
                                          <p:spTgt spid="46"/>
                                        </p:tgtEl>
                                      </p:cBhvr>
                                      <p:to x="100000" y="100000"/>
                                    </p:animScale>
                                    <p:animScale>
                                      <p:cBhvr>
                                        <p:cTn id="330" dur="26">
                                          <p:stCondLst>
                                            <p:cond delay="1642"/>
                                          </p:stCondLst>
                                        </p:cTn>
                                        <p:tgtEl>
                                          <p:spTgt spid="46"/>
                                        </p:tgtEl>
                                      </p:cBhvr>
                                      <p:to x="100000" y="90000"/>
                                    </p:animScale>
                                    <p:animScale>
                                      <p:cBhvr>
                                        <p:cTn id="331" dur="166" decel="50000">
                                          <p:stCondLst>
                                            <p:cond delay="1668"/>
                                          </p:stCondLst>
                                        </p:cTn>
                                        <p:tgtEl>
                                          <p:spTgt spid="46"/>
                                        </p:tgtEl>
                                      </p:cBhvr>
                                      <p:to x="100000" y="100000"/>
                                    </p:animScale>
                                    <p:animScale>
                                      <p:cBhvr>
                                        <p:cTn id="332" dur="26">
                                          <p:stCondLst>
                                            <p:cond delay="1808"/>
                                          </p:stCondLst>
                                        </p:cTn>
                                        <p:tgtEl>
                                          <p:spTgt spid="46"/>
                                        </p:tgtEl>
                                      </p:cBhvr>
                                      <p:to x="100000" y="95000"/>
                                    </p:animScale>
                                    <p:animScale>
                                      <p:cBhvr>
                                        <p:cTn id="333" dur="166" decel="50000">
                                          <p:stCondLst>
                                            <p:cond delay="1834"/>
                                          </p:stCondLst>
                                        </p:cTn>
                                        <p:tgtEl>
                                          <p:spTgt spid="46"/>
                                        </p:tgtEl>
                                      </p:cBhvr>
                                      <p:to x="100000" y="100000"/>
                                    </p:animScale>
                                  </p:childTnLst>
                                </p:cTn>
                              </p:par>
                            </p:childTnLst>
                          </p:cTn>
                        </p:par>
                      </p:childTnLst>
                    </p:cTn>
                  </p:par>
                  <p:par>
                    <p:cTn id="334" fill="hold">
                      <p:stCondLst>
                        <p:cond delay="indefinite"/>
                      </p:stCondLst>
                      <p:childTnLst>
                        <p:par>
                          <p:cTn id="335" fill="hold">
                            <p:stCondLst>
                              <p:cond delay="0"/>
                            </p:stCondLst>
                            <p:childTnLst>
                              <p:par>
                                <p:cTn id="336" presetID="49" presetClass="entr" presetSubtype="0" decel="100000" fill="hold" grpId="0" nodeType="clickEffect">
                                  <p:stCondLst>
                                    <p:cond delay="0"/>
                                  </p:stCondLst>
                                  <p:childTnLst>
                                    <p:set>
                                      <p:cBhvr>
                                        <p:cTn id="337" dur="1" fill="hold">
                                          <p:stCondLst>
                                            <p:cond delay="0"/>
                                          </p:stCondLst>
                                        </p:cTn>
                                        <p:tgtEl>
                                          <p:spTgt spid="48"/>
                                        </p:tgtEl>
                                        <p:attrNameLst>
                                          <p:attrName>style.visibility</p:attrName>
                                        </p:attrNameLst>
                                      </p:cBhvr>
                                      <p:to>
                                        <p:strVal val="visible"/>
                                      </p:to>
                                    </p:set>
                                    <p:anim calcmode="lin" valueType="num">
                                      <p:cBhvr>
                                        <p:cTn id="338" dur="500" fill="hold"/>
                                        <p:tgtEl>
                                          <p:spTgt spid="48"/>
                                        </p:tgtEl>
                                        <p:attrNameLst>
                                          <p:attrName>ppt_w</p:attrName>
                                        </p:attrNameLst>
                                      </p:cBhvr>
                                      <p:tavLst>
                                        <p:tav tm="0">
                                          <p:val>
                                            <p:fltVal val="0"/>
                                          </p:val>
                                        </p:tav>
                                        <p:tav tm="100000">
                                          <p:val>
                                            <p:strVal val="#ppt_w"/>
                                          </p:val>
                                        </p:tav>
                                      </p:tavLst>
                                    </p:anim>
                                    <p:anim calcmode="lin" valueType="num">
                                      <p:cBhvr>
                                        <p:cTn id="339" dur="500" fill="hold"/>
                                        <p:tgtEl>
                                          <p:spTgt spid="48"/>
                                        </p:tgtEl>
                                        <p:attrNameLst>
                                          <p:attrName>ppt_h</p:attrName>
                                        </p:attrNameLst>
                                      </p:cBhvr>
                                      <p:tavLst>
                                        <p:tav tm="0">
                                          <p:val>
                                            <p:fltVal val="0"/>
                                          </p:val>
                                        </p:tav>
                                        <p:tav tm="100000">
                                          <p:val>
                                            <p:strVal val="#ppt_h"/>
                                          </p:val>
                                        </p:tav>
                                      </p:tavLst>
                                    </p:anim>
                                    <p:anim calcmode="lin" valueType="num">
                                      <p:cBhvr>
                                        <p:cTn id="340" dur="500" fill="hold"/>
                                        <p:tgtEl>
                                          <p:spTgt spid="48"/>
                                        </p:tgtEl>
                                        <p:attrNameLst>
                                          <p:attrName>style.rotation</p:attrName>
                                        </p:attrNameLst>
                                      </p:cBhvr>
                                      <p:tavLst>
                                        <p:tav tm="0">
                                          <p:val>
                                            <p:fltVal val="360"/>
                                          </p:val>
                                        </p:tav>
                                        <p:tav tm="100000">
                                          <p:val>
                                            <p:fltVal val="0"/>
                                          </p:val>
                                        </p:tav>
                                      </p:tavLst>
                                    </p:anim>
                                    <p:animEffect transition="in" filter="fade">
                                      <p:cBhvr>
                                        <p:cTn id="341" dur="500"/>
                                        <p:tgtEl>
                                          <p:spTgt spid="48"/>
                                        </p:tgtEl>
                                      </p:cBhvr>
                                    </p:animEffect>
                                  </p:childTnLst>
                                </p:cTn>
                              </p:par>
                            </p:childTnLst>
                          </p:cTn>
                        </p:par>
                      </p:childTnLst>
                    </p:cTn>
                  </p:par>
                  <p:par>
                    <p:cTn id="342" fill="hold">
                      <p:stCondLst>
                        <p:cond delay="indefinite"/>
                      </p:stCondLst>
                      <p:childTnLst>
                        <p:par>
                          <p:cTn id="343" fill="hold">
                            <p:stCondLst>
                              <p:cond delay="0"/>
                            </p:stCondLst>
                            <p:childTnLst>
                              <p:par>
                                <p:cTn id="344" presetID="31" presetClass="entr" presetSubtype="0" fill="hold" grpId="0" nodeType="clickEffect">
                                  <p:stCondLst>
                                    <p:cond delay="0"/>
                                  </p:stCondLst>
                                  <p:iterate type="lt">
                                    <p:tmPct val="5000"/>
                                  </p:iterate>
                                  <p:childTnLst>
                                    <p:set>
                                      <p:cBhvr>
                                        <p:cTn id="345" dur="1" fill="hold">
                                          <p:stCondLst>
                                            <p:cond delay="0"/>
                                          </p:stCondLst>
                                        </p:cTn>
                                        <p:tgtEl>
                                          <p:spTgt spid="50"/>
                                        </p:tgtEl>
                                        <p:attrNameLst>
                                          <p:attrName>style.visibility</p:attrName>
                                        </p:attrNameLst>
                                      </p:cBhvr>
                                      <p:to>
                                        <p:strVal val="visible"/>
                                      </p:to>
                                    </p:set>
                                    <p:anim calcmode="lin" valueType="num">
                                      <p:cBhvr>
                                        <p:cTn id="346" dur="1000" fill="hold"/>
                                        <p:tgtEl>
                                          <p:spTgt spid="50"/>
                                        </p:tgtEl>
                                        <p:attrNameLst>
                                          <p:attrName>ppt_w</p:attrName>
                                        </p:attrNameLst>
                                      </p:cBhvr>
                                      <p:tavLst>
                                        <p:tav tm="0">
                                          <p:val>
                                            <p:fltVal val="0"/>
                                          </p:val>
                                        </p:tav>
                                        <p:tav tm="100000">
                                          <p:val>
                                            <p:strVal val="#ppt_w"/>
                                          </p:val>
                                        </p:tav>
                                      </p:tavLst>
                                    </p:anim>
                                    <p:anim calcmode="lin" valueType="num">
                                      <p:cBhvr>
                                        <p:cTn id="347" dur="1000" fill="hold"/>
                                        <p:tgtEl>
                                          <p:spTgt spid="50"/>
                                        </p:tgtEl>
                                        <p:attrNameLst>
                                          <p:attrName>ppt_h</p:attrName>
                                        </p:attrNameLst>
                                      </p:cBhvr>
                                      <p:tavLst>
                                        <p:tav tm="0">
                                          <p:val>
                                            <p:fltVal val="0"/>
                                          </p:val>
                                        </p:tav>
                                        <p:tav tm="100000">
                                          <p:val>
                                            <p:strVal val="#ppt_h"/>
                                          </p:val>
                                        </p:tav>
                                      </p:tavLst>
                                    </p:anim>
                                    <p:anim calcmode="lin" valueType="num">
                                      <p:cBhvr>
                                        <p:cTn id="348" dur="1000" fill="hold"/>
                                        <p:tgtEl>
                                          <p:spTgt spid="50"/>
                                        </p:tgtEl>
                                        <p:attrNameLst>
                                          <p:attrName>style.rotation</p:attrName>
                                        </p:attrNameLst>
                                      </p:cBhvr>
                                      <p:tavLst>
                                        <p:tav tm="0">
                                          <p:val>
                                            <p:fltVal val="90"/>
                                          </p:val>
                                        </p:tav>
                                        <p:tav tm="100000">
                                          <p:val>
                                            <p:fltVal val="0"/>
                                          </p:val>
                                        </p:tav>
                                      </p:tavLst>
                                    </p:anim>
                                    <p:animEffect transition="in" filter="fade">
                                      <p:cBhvr>
                                        <p:cTn id="349" dur="1000"/>
                                        <p:tgtEl>
                                          <p:spTgt spid="50"/>
                                        </p:tgtEl>
                                      </p:cBhvr>
                                    </p:animEffect>
                                  </p:childTnLst>
                                </p:cTn>
                              </p:par>
                            </p:childTnLst>
                          </p:cTn>
                        </p:par>
                      </p:childTnLst>
                    </p:cTn>
                  </p:par>
                  <p:par>
                    <p:cTn id="350" fill="hold">
                      <p:stCondLst>
                        <p:cond delay="indefinite"/>
                      </p:stCondLst>
                      <p:childTnLst>
                        <p:par>
                          <p:cTn id="351" fill="hold">
                            <p:stCondLst>
                              <p:cond delay="0"/>
                            </p:stCondLst>
                            <p:childTnLst>
                              <p:par>
                                <p:cTn id="352" presetID="26" presetClass="entr" presetSubtype="0" fill="hold" grpId="0" nodeType="clickEffect">
                                  <p:stCondLst>
                                    <p:cond delay="0"/>
                                  </p:stCondLst>
                                  <p:childTnLst>
                                    <p:set>
                                      <p:cBhvr>
                                        <p:cTn id="353" dur="1" fill="hold">
                                          <p:stCondLst>
                                            <p:cond delay="0"/>
                                          </p:stCondLst>
                                        </p:cTn>
                                        <p:tgtEl>
                                          <p:spTgt spid="49"/>
                                        </p:tgtEl>
                                        <p:attrNameLst>
                                          <p:attrName>style.visibility</p:attrName>
                                        </p:attrNameLst>
                                      </p:cBhvr>
                                      <p:to>
                                        <p:strVal val="visible"/>
                                      </p:to>
                                    </p:set>
                                    <p:animEffect transition="in" filter="wipe(down)">
                                      <p:cBhvr>
                                        <p:cTn id="354" dur="580">
                                          <p:stCondLst>
                                            <p:cond delay="0"/>
                                          </p:stCondLst>
                                        </p:cTn>
                                        <p:tgtEl>
                                          <p:spTgt spid="49"/>
                                        </p:tgtEl>
                                      </p:cBhvr>
                                    </p:animEffect>
                                    <p:anim calcmode="lin" valueType="num">
                                      <p:cBhvr>
                                        <p:cTn id="355"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356"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357"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358"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359"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360" dur="26">
                                          <p:stCondLst>
                                            <p:cond delay="650"/>
                                          </p:stCondLst>
                                        </p:cTn>
                                        <p:tgtEl>
                                          <p:spTgt spid="49"/>
                                        </p:tgtEl>
                                      </p:cBhvr>
                                      <p:to x="100000" y="60000"/>
                                    </p:animScale>
                                    <p:animScale>
                                      <p:cBhvr>
                                        <p:cTn id="361" dur="166" decel="50000">
                                          <p:stCondLst>
                                            <p:cond delay="676"/>
                                          </p:stCondLst>
                                        </p:cTn>
                                        <p:tgtEl>
                                          <p:spTgt spid="49"/>
                                        </p:tgtEl>
                                      </p:cBhvr>
                                      <p:to x="100000" y="100000"/>
                                    </p:animScale>
                                    <p:animScale>
                                      <p:cBhvr>
                                        <p:cTn id="362" dur="26">
                                          <p:stCondLst>
                                            <p:cond delay="1312"/>
                                          </p:stCondLst>
                                        </p:cTn>
                                        <p:tgtEl>
                                          <p:spTgt spid="49"/>
                                        </p:tgtEl>
                                      </p:cBhvr>
                                      <p:to x="100000" y="80000"/>
                                    </p:animScale>
                                    <p:animScale>
                                      <p:cBhvr>
                                        <p:cTn id="363" dur="166" decel="50000">
                                          <p:stCondLst>
                                            <p:cond delay="1338"/>
                                          </p:stCondLst>
                                        </p:cTn>
                                        <p:tgtEl>
                                          <p:spTgt spid="49"/>
                                        </p:tgtEl>
                                      </p:cBhvr>
                                      <p:to x="100000" y="100000"/>
                                    </p:animScale>
                                    <p:animScale>
                                      <p:cBhvr>
                                        <p:cTn id="364" dur="26">
                                          <p:stCondLst>
                                            <p:cond delay="1642"/>
                                          </p:stCondLst>
                                        </p:cTn>
                                        <p:tgtEl>
                                          <p:spTgt spid="49"/>
                                        </p:tgtEl>
                                      </p:cBhvr>
                                      <p:to x="100000" y="90000"/>
                                    </p:animScale>
                                    <p:animScale>
                                      <p:cBhvr>
                                        <p:cTn id="365" dur="166" decel="50000">
                                          <p:stCondLst>
                                            <p:cond delay="1668"/>
                                          </p:stCondLst>
                                        </p:cTn>
                                        <p:tgtEl>
                                          <p:spTgt spid="49"/>
                                        </p:tgtEl>
                                      </p:cBhvr>
                                      <p:to x="100000" y="100000"/>
                                    </p:animScale>
                                    <p:animScale>
                                      <p:cBhvr>
                                        <p:cTn id="366" dur="26">
                                          <p:stCondLst>
                                            <p:cond delay="1808"/>
                                          </p:stCondLst>
                                        </p:cTn>
                                        <p:tgtEl>
                                          <p:spTgt spid="49"/>
                                        </p:tgtEl>
                                      </p:cBhvr>
                                      <p:to x="100000" y="95000"/>
                                    </p:animScale>
                                    <p:animScale>
                                      <p:cBhvr>
                                        <p:cTn id="367" dur="166" decel="50000">
                                          <p:stCondLst>
                                            <p:cond delay="1834"/>
                                          </p:stCondLst>
                                        </p:cTn>
                                        <p:tgtEl>
                                          <p:spTgt spid="4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286644" y="285728"/>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بخش دوم</a:t>
            </a:r>
            <a:endParaRPr lang="fa-IR" dirty="0">
              <a:cs typeface="B Titr" panose="00000700000000000000" pitchFamily="2" charset="-78"/>
            </a:endParaRPr>
          </a:p>
        </p:txBody>
      </p:sp>
      <p:sp>
        <p:nvSpPr>
          <p:cNvPr id="3" name="Rounded Rectangle 2"/>
          <p:cNvSpPr/>
          <p:nvPr/>
        </p:nvSpPr>
        <p:spPr>
          <a:xfrm>
            <a:off x="1183934" y="285728"/>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امام مهدی(ع) در پرتو روایات</a:t>
            </a:r>
            <a:endParaRPr lang="fa-IR" sz="3200" dirty="0">
              <a:cs typeface="B Titr" panose="00000700000000000000" pitchFamily="2" charset="-78"/>
            </a:endParaRPr>
          </a:p>
        </p:txBody>
      </p:sp>
      <p:sp>
        <p:nvSpPr>
          <p:cNvPr id="24" name="Rectangle 23"/>
          <p:cNvSpPr/>
          <p:nvPr/>
        </p:nvSpPr>
        <p:spPr>
          <a:xfrm>
            <a:off x="467544" y="1484784"/>
            <a:ext cx="7992888" cy="300894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p>
        </p:txBody>
      </p:sp>
      <p:sp>
        <p:nvSpPr>
          <p:cNvPr id="25" name="10-Point Star 24"/>
          <p:cNvSpPr/>
          <p:nvPr/>
        </p:nvSpPr>
        <p:spPr>
          <a:xfrm>
            <a:off x="7831784" y="170023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26" name="Rectangle 25"/>
          <p:cNvSpPr/>
          <p:nvPr/>
        </p:nvSpPr>
        <p:spPr>
          <a:xfrm>
            <a:off x="683569" y="1655268"/>
            <a:ext cx="706248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200" b="1" dirty="0" smtClean="0">
                <a:cs typeface="B Titr" panose="00000700000000000000" pitchFamily="2" charset="-78"/>
              </a:rPr>
              <a:t>دیدگاه </a:t>
            </a:r>
            <a:r>
              <a:rPr lang="fa-IR" sz="3200" b="1" dirty="0">
                <a:cs typeface="B Titr" panose="00000700000000000000" pitchFamily="2" charset="-78"/>
              </a:rPr>
              <a:t>کلی اهل </a:t>
            </a:r>
            <a:r>
              <a:rPr lang="fa-IR" sz="3200" b="1" dirty="0" smtClean="0">
                <a:cs typeface="B Titr" panose="00000700000000000000" pitchFamily="2" charset="-78"/>
              </a:rPr>
              <a:t>سنت در </a:t>
            </a:r>
            <a:r>
              <a:rPr lang="fa-IR" sz="3200" b="1" dirty="0" err="1" smtClean="0">
                <a:cs typeface="B Titr" panose="00000700000000000000" pitchFamily="2" charset="-78"/>
              </a:rPr>
              <a:t>مهدویت</a:t>
            </a:r>
            <a:endParaRPr lang="fa-IR" sz="3200" b="1" dirty="0">
              <a:cs typeface="B Titr" panose="00000700000000000000" pitchFamily="2" charset="-78"/>
            </a:endParaRPr>
          </a:p>
        </p:txBody>
      </p:sp>
      <p:sp>
        <p:nvSpPr>
          <p:cNvPr id="27" name="10-Point Star 26"/>
          <p:cNvSpPr/>
          <p:nvPr/>
        </p:nvSpPr>
        <p:spPr>
          <a:xfrm>
            <a:off x="7831784" y="234318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28" name="10-Point Star 27"/>
          <p:cNvSpPr/>
          <p:nvPr/>
        </p:nvSpPr>
        <p:spPr>
          <a:xfrm>
            <a:off x="7831784" y="299760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29" name="Rectangle 28"/>
          <p:cNvSpPr/>
          <p:nvPr/>
        </p:nvSpPr>
        <p:spPr>
          <a:xfrm>
            <a:off x="683569" y="2313200"/>
            <a:ext cx="706248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200" b="1" dirty="0">
                <a:cs typeface="B Titr" panose="00000700000000000000" pitchFamily="2" charset="-78"/>
              </a:rPr>
              <a:t>مشترکات مهدوی شیعه و  اهل </a:t>
            </a:r>
            <a:r>
              <a:rPr lang="fa-IR" sz="3200" b="1" dirty="0" smtClean="0">
                <a:cs typeface="B Titr" panose="00000700000000000000" pitchFamily="2" charset="-78"/>
              </a:rPr>
              <a:t>سنت</a:t>
            </a:r>
            <a:endParaRPr lang="fa-IR" sz="3200" b="1" dirty="0">
              <a:cs typeface="B Titr" panose="00000700000000000000" pitchFamily="2" charset="-78"/>
            </a:endParaRPr>
          </a:p>
        </p:txBody>
      </p:sp>
      <p:sp>
        <p:nvSpPr>
          <p:cNvPr id="30" name="Rectangle 29"/>
          <p:cNvSpPr/>
          <p:nvPr/>
        </p:nvSpPr>
        <p:spPr>
          <a:xfrm>
            <a:off x="683569" y="2971132"/>
            <a:ext cx="706248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200" b="1" dirty="0" smtClean="0">
                <a:cs typeface="B Titr" panose="00000700000000000000" pitchFamily="2" charset="-78"/>
              </a:rPr>
              <a:t>اختلافات </a:t>
            </a:r>
            <a:r>
              <a:rPr lang="fa-IR" sz="3200" b="1" dirty="0">
                <a:cs typeface="B Titr" panose="00000700000000000000" pitchFamily="2" charset="-78"/>
              </a:rPr>
              <a:t>مهدوی شیعه و اهل </a:t>
            </a:r>
            <a:r>
              <a:rPr lang="fa-IR" sz="3200" b="1" dirty="0" smtClean="0">
                <a:cs typeface="B Titr" panose="00000700000000000000" pitchFamily="2" charset="-78"/>
              </a:rPr>
              <a:t>سنت</a:t>
            </a:r>
            <a:endParaRPr lang="fa-IR" sz="3200" b="1" dirty="0">
              <a:cs typeface="B Titr" panose="00000700000000000000" pitchFamily="2" charset="-78"/>
            </a:endParaRPr>
          </a:p>
        </p:txBody>
      </p:sp>
      <p:sp>
        <p:nvSpPr>
          <p:cNvPr id="31" name="10-Point Star 30"/>
          <p:cNvSpPr/>
          <p:nvPr/>
        </p:nvSpPr>
        <p:spPr>
          <a:xfrm>
            <a:off x="7831784" y="365904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32" name="Rectangle 31"/>
          <p:cNvSpPr/>
          <p:nvPr/>
        </p:nvSpPr>
        <p:spPr>
          <a:xfrm>
            <a:off x="683569" y="3629064"/>
            <a:ext cx="706248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200" b="1" dirty="0" smtClean="0">
                <a:cs typeface="B Titr" panose="00000700000000000000" pitchFamily="2" charset="-78"/>
              </a:rPr>
              <a:t> حذف و تحریف آثار مهدوی در منابع اهل سنت</a:t>
            </a:r>
            <a:endParaRPr lang="fa-IR" sz="3200" b="1"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80">
                                          <p:stCondLst>
                                            <p:cond delay="0"/>
                                          </p:stCondLst>
                                        </p:cTn>
                                        <p:tgtEl>
                                          <p:spTgt spid="24"/>
                                        </p:tgtEl>
                                      </p:cBhvr>
                                    </p:animEffect>
                                    <p:anim calcmode="lin" valueType="num">
                                      <p:cBhvr>
                                        <p:cTn id="26"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31" dur="26">
                                          <p:stCondLst>
                                            <p:cond delay="650"/>
                                          </p:stCondLst>
                                        </p:cTn>
                                        <p:tgtEl>
                                          <p:spTgt spid="24"/>
                                        </p:tgtEl>
                                      </p:cBhvr>
                                      <p:to x="100000" y="60000"/>
                                    </p:animScale>
                                    <p:animScale>
                                      <p:cBhvr>
                                        <p:cTn id="32" dur="166" decel="50000">
                                          <p:stCondLst>
                                            <p:cond delay="676"/>
                                          </p:stCondLst>
                                        </p:cTn>
                                        <p:tgtEl>
                                          <p:spTgt spid="24"/>
                                        </p:tgtEl>
                                      </p:cBhvr>
                                      <p:to x="100000" y="100000"/>
                                    </p:animScale>
                                    <p:animScale>
                                      <p:cBhvr>
                                        <p:cTn id="33" dur="26">
                                          <p:stCondLst>
                                            <p:cond delay="1312"/>
                                          </p:stCondLst>
                                        </p:cTn>
                                        <p:tgtEl>
                                          <p:spTgt spid="24"/>
                                        </p:tgtEl>
                                      </p:cBhvr>
                                      <p:to x="100000" y="80000"/>
                                    </p:animScale>
                                    <p:animScale>
                                      <p:cBhvr>
                                        <p:cTn id="34" dur="166" decel="50000">
                                          <p:stCondLst>
                                            <p:cond delay="1338"/>
                                          </p:stCondLst>
                                        </p:cTn>
                                        <p:tgtEl>
                                          <p:spTgt spid="24"/>
                                        </p:tgtEl>
                                      </p:cBhvr>
                                      <p:to x="100000" y="100000"/>
                                    </p:animScale>
                                    <p:animScale>
                                      <p:cBhvr>
                                        <p:cTn id="35" dur="26">
                                          <p:stCondLst>
                                            <p:cond delay="1642"/>
                                          </p:stCondLst>
                                        </p:cTn>
                                        <p:tgtEl>
                                          <p:spTgt spid="24"/>
                                        </p:tgtEl>
                                      </p:cBhvr>
                                      <p:to x="100000" y="90000"/>
                                    </p:animScale>
                                    <p:animScale>
                                      <p:cBhvr>
                                        <p:cTn id="36" dur="166" decel="50000">
                                          <p:stCondLst>
                                            <p:cond delay="1668"/>
                                          </p:stCondLst>
                                        </p:cTn>
                                        <p:tgtEl>
                                          <p:spTgt spid="24"/>
                                        </p:tgtEl>
                                      </p:cBhvr>
                                      <p:to x="100000" y="100000"/>
                                    </p:animScale>
                                    <p:animScale>
                                      <p:cBhvr>
                                        <p:cTn id="37" dur="26">
                                          <p:stCondLst>
                                            <p:cond delay="1808"/>
                                          </p:stCondLst>
                                        </p:cTn>
                                        <p:tgtEl>
                                          <p:spTgt spid="24"/>
                                        </p:tgtEl>
                                      </p:cBhvr>
                                      <p:to x="100000" y="95000"/>
                                    </p:animScale>
                                    <p:animScale>
                                      <p:cBhvr>
                                        <p:cTn id="38" dur="166" decel="50000">
                                          <p:stCondLst>
                                            <p:cond delay="1834"/>
                                          </p:stCondLst>
                                        </p:cTn>
                                        <p:tgtEl>
                                          <p:spTgt spid="2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 calcmode="lin" valueType="num">
                                      <p:cBhvr>
                                        <p:cTn id="45" dur="500" fill="hold"/>
                                        <p:tgtEl>
                                          <p:spTgt spid="25"/>
                                        </p:tgtEl>
                                        <p:attrNameLst>
                                          <p:attrName>style.rotation</p:attrName>
                                        </p:attrNameLst>
                                      </p:cBhvr>
                                      <p:tavLst>
                                        <p:tav tm="0">
                                          <p:val>
                                            <p:fltVal val="360"/>
                                          </p:val>
                                        </p:tav>
                                        <p:tav tm="100000">
                                          <p:val>
                                            <p:fltVal val="0"/>
                                          </p:val>
                                        </p:tav>
                                      </p:tavLst>
                                    </p:anim>
                                    <p:animEffect transition="in" filter="fade">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p:cTn id="51" dur="500" fill="hold"/>
                                        <p:tgtEl>
                                          <p:spTgt spid="26"/>
                                        </p:tgtEl>
                                        <p:attrNameLst>
                                          <p:attrName>ppt_w</p:attrName>
                                        </p:attrNameLst>
                                      </p:cBhvr>
                                      <p:tavLst>
                                        <p:tav tm="0">
                                          <p:val>
                                            <p:fltVal val="0"/>
                                          </p:val>
                                        </p:tav>
                                        <p:tav tm="100000">
                                          <p:val>
                                            <p:strVal val="#ppt_w"/>
                                          </p:val>
                                        </p:tav>
                                      </p:tavLst>
                                    </p:anim>
                                    <p:anim calcmode="lin" valueType="num">
                                      <p:cBhvr>
                                        <p:cTn id="52" dur="500" fill="hold"/>
                                        <p:tgtEl>
                                          <p:spTgt spid="26"/>
                                        </p:tgtEl>
                                        <p:attrNameLst>
                                          <p:attrName>ppt_h</p:attrName>
                                        </p:attrNameLst>
                                      </p:cBhvr>
                                      <p:tavLst>
                                        <p:tav tm="0">
                                          <p:val>
                                            <p:fltVal val="0"/>
                                          </p:val>
                                        </p:tav>
                                        <p:tav tm="100000">
                                          <p:val>
                                            <p:strVal val="#ppt_h"/>
                                          </p:val>
                                        </p:tav>
                                      </p:tavLst>
                                    </p:anim>
                                    <p:anim calcmode="lin" valueType="num">
                                      <p:cBhvr>
                                        <p:cTn id="53" dur="500" fill="hold"/>
                                        <p:tgtEl>
                                          <p:spTgt spid="26"/>
                                        </p:tgtEl>
                                        <p:attrNameLst>
                                          <p:attrName>style.rotation</p:attrName>
                                        </p:attrNameLst>
                                      </p:cBhvr>
                                      <p:tavLst>
                                        <p:tav tm="0">
                                          <p:val>
                                            <p:fltVal val="360"/>
                                          </p:val>
                                        </p:tav>
                                        <p:tav tm="100000">
                                          <p:val>
                                            <p:fltVal val="0"/>
                                          </p:val>
                                        </p:tav>
                                      </p:tavLst>
                                    </p:anim>
                                    <p:animEffect transition="in" filter="fade">
                                      <p:cBhvr>
                                        <p:cTn id="54" dur="500"/>
                                        <p:tgtEl>
                                          <p:spTgt spid="26"/>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500" fill="hold"/>
                                        <p:tgtEl>
                                          <p:spTgt spid="27"/>
                                        </p:tgtEl>
                                        <p:attrNameLst>
                                          <p:attrName>ppt_w</p:attrName>
                                        </p:attrNameLst>
                                      </p:cBhvr>
                                      <p:tavLst>
                                        <p:tav tm="0">
                                          <p:val>
                                            <p:fltVal val="0"/>
                                          </p:val>
                                        </p:tav>
                                        <p:tav tm="100000">
                                          <p:val>
                                            <p:strVal val="#ppt_w"/>
                                          </p:val>
                                        </p:tav>
                                      </p:tavLst>
                                    </p:anim>
                                    <p:anim calcmode="lin" valueType="num">
                                      <p:cBhvr>
                                        <p:cTn id="60" dur="500" fill="hold"/>
                                        <p:tgtEl>
                                          <p:spTgt spid="27"/>
                                        </p:tgtEl>
                                        <p:attrNameLst>
                                          <p:attrName>ppt_h</p:attrName>
                                        </p:attrNameLst>
                                      </p:cBhvr>
                                      <p:tavLst>
                                        <p:tav tm="0">
                                          <p:val>
                                            <p:fltVal val="0"/>
                                          </p:val>
                                        </p:tav>
                                        <p:tav tm="100000">
                                          <p:val>
                                            <p:strVal val="#ppt_h"/>
                                          </p:val>
                                        </p:tav>
                                      </p:tavLst>
                                    </p:anim>
                                    <p:anim calcmode="lin" valueType="num">
                                      <p:cBhvr>
                                        <p:cTn id="61" dur="500" fill="hold"/>
                                        <p:tgtEl>
                                          <p:spTgt spid="27"/>
                                        </p:tgtEl>
                                        <p:attrNameLst>
                                          <p:attrName>style.rotation</p:attrName>
                                        </p:attrNameLst>
                                      </p:cBhvr>
                                      <p:tavLst>
                                        <p:tav tm="0">
                                          <p:val>
                                            <p:fltVal val="360"/>
                                          </p:val>
                                        </p:tav>
                                        <p:tav tm="100000">
                                          <p:val>
                                            <p:fltVal val="0"/>
                                          </p:val>
                                        </p:tav>
                                      </p:tavLst>
                                    </p:anim>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 calcmode="lin" valueType="num">
                                      <p:cBhvr>
                                        <p:cTn id="69" dur="500" fill="hold"/>
                                        <p:tgtEl>
                                          <p:spTgt spid="29"/>
                                        </p:tgtEl>
                                        <p:attrNameLst>
                                          <p:attrName>style.rotation</p:attrName>
                                        </p:attrNameLst>
                                      </p:cBhvr>
                                      <p:tavLst>
                                        <p:tav tm="0">
                                          <p:val>
                                            <p:fltVal val="360"/>
                                          </p:val>
                                        </p:tav>
                                        <p:tav tm="100000">
                                          <p:val>
                                            <p:fltVal val="0"/>
                                          </p:val>
                                        </p:tav>
                                      </p:tavLst>
                                    </p:anim>
                                    <p:animEffect transition="in" filter="fade">
                                      <p:cBhvr>
                                        <p:cTn id="70" dur="500"/>
                                        <p:tgtEl>
                                          <p:spTgt spid="29"/>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p:cTn id="75" dur="500" fill="hold"/>
                                        <p:tgtEl>
                                          <p:spTgt spid="28"/>
                                        </p:tgtEl>
                                        <p:attrNameLst>
                                          <p:attrName>ppt_w</p:attrName>
                                        </p:attrNameLst>
                                      </p:cBhvr>
                                      <p:tavLst>
                                        <p:tav tm="0">
                                          <p:val>
                                            <p:fltVal val="0"/>
                                          </p:val>
                                        </p:tav>
                                        <p:tav tm="100000">
                                          <p:val>
                                            <p:strVal val="#ppt_w"/>
                                          </p:val>
                                        </p:tav>
                                      </p:tavLst>
                                    </p:anim>
                                    <p:anim calcmode="lin" valueType="num">
                                      <p:cBhvr>
                                        <p:cTn id="76" dur="500" fill="hold"/>
                                        <p:tgtEl>
                                          <p:spTgt spid="28"/>
                                        </p:tgtEl>
                                        <p:attrNameLst>
                                          <p:attrName>ppt_h</p:attrName>
                                        </p:attrNameLst>
                                      </p:cBhvr>
                                      <p:tavLst>
                                        <p:tav tm="0">
                                          <p:val>
                                            <p:fltVal val="0"/>
                                          </p:val>
                                        </p:tav>
                                        <p:tav tm="100000">
                                          <p:val>
                                            <p:strVal val="#ppt_h"/>
                                          </p:val>
                                        </p:tav>
                                      </p:tavLst>
                                    </p:anim>
                                    <p:anim calcmode="lin" valueType="num">
                                      <p:cBhvr>
                                        <p:cTn id="77" dur="500" fill="hold"/>
                                        <p:tgtEl>
                                          <p:spTgt spid="28"/>
                                        </p:tgtEl>
                                        <p:attrNameLst>
                                          <p:attrName>style.rotation</p:attrName>
                                        </p:attrNameLst>
                                      </p:cBhvr>
                                      <p:tavLst>
                                        <p:tav tm="0">
                                          <p:val>
                                            <p:fltVal val="360"/>
                                          </p:val>
                                        </p:tav>
                                        <p:tav tm="100000">
                                          <p:val>
                                            <p:fltVal val="0"/>
                                          </p:val>
                                        </p:tav>
                                      </p:tavLst>
                                    </p:anim>
                                    <p:animEffect transition="in" filter="fade">
                                      <p:cBhvr>
                                        <p:cTn id="78" dur="500"/>
                                        <p:tgtEl>
                                          <p:spTgt spid="28"/>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p:cTn id="83" dur="500" fill="hold"/>
                                        <p:tgtEl>
                                          <p:spTgt spid="30"/>
                                        </p:tgtEl>
                                        <p:attrNameLst>
                                          <p:attrName>ppt_w</p:attrName>
                                        </p:attrNameLst>
                                      </p:cBhvr>
                                      <p:tavLst>
                                        <p:tav tm="0">
                                          <p:val>
                                            <p:fltVal val="0"/>
                                          </p:val>
                                        </p:tav>
                                        <p:tav tm="100000">
                                          <p:val>
                                            <p:strVal val="#ppt_w"/>
                                          </p:val>
                                        </p:tav>
                                      </p:tavLst>
                                    </p:anim>
                                    <p:anim calcmode="lin" valueType="num">
                                      <p:cBhvr>
                                        <p:cTn id="84" dur="500" fill="hold"/>
                                        <p:tgtEl>
                                          <p:spTgt spid="30"/>
                                        </p:tgtEl>
                                        <p:attrNameLst>
                                          <p:attrName>ppt_h</p:attrName>
                                        </p:attrNameLst>
                                      </p:cBhvr>
                                      <p:tavLst>
                                        <p:tav tm="0">
                                          <p:val>
                                            <p:fltVal val="0"/>
                                          </p:val>
                                        </p:tav>
                                        <p:tav tm="100000">
                                          <p:val>
                                            <p:strVal val="#ppt_h"/>
                                          </p:val>
                                        </p:tav>
                                      </p:tavLst>
                                    </p:anim>
                                    <p:anim calcmode="lin" valueType="num">
                                      <p:cBhvr>
                                        <p:cTn id="85" dur="500" fill="hold"/>
                                        <p:tgtEl>
                                          <p:spTgt spid="30"/>
                                        </p:tgtEl>
                                        <p:attrNameLst>
                                          <p:attrName>style.rotation</p:attrName>
                                        </p:attrNameLst>
                                      </p:cBhvr>
                                      <p:tavLst>
                                        <p:tav tm="0">
                                          <p:val>
                                            <p:fltVal val="360"/>
                                          </p:val>
                                        </p:tav>
                                        <p:tav tm="100000">
                                          <p:val>
                                            <p:fltVal val="0"/>
                                          </p:val>
                                        </p:tav>
                                      </p:tavLst>
                                    </p:anim>
                                    <p:animEffect transition="in" filter="fade">
                                      <p:cBhvr>
                                        <p:cTn id="86" dur="500"/>
                                        <p:tgtEl>
                                          <p:spTgt spid="30"/>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entr" presetSubtype="0" decel="10000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 calcmode="lin" valueType="num">
                                      <p:cBhvr>
                                        <p:cTn id="93" dur="500" fill="hold"/>
                                        <p:tgtEl>
                                          <p:spTgt spid="31"/>
                                        </p:tgtEl>
                                        <p:attrNameLst>
                                          <p:attrName>style.rotation</p:attrName>
                                        </p:attrNameLst>
                                      </p:cBhvr>
                                      <p:tavLst>
                                        <p:tav tm="0">
                                          <p:val>
                                            <p:fltVal val="360"/>
                                          </p:val>
                                        </p:tav>
                                        <p:tav tm="100000">
                                          <p:val>
                                            <p:fltVal val="0"/>
                                          </p:val>
                                        </p:tav>
                                      </p:tavLst>
                                    </p:anim>
                                    <p:animEffect transition="in" filter="fade">
                                      <p:cBhvr>
                                        <p:cTn id="94" dur="500"/>
                                        <p:tgtEl>
                                          <p:spTgt spid="31"/>
                                        </p:tgtEl>
                                      </p:cBhvr>
                                    </p:animEffect>
                                  </p:childTnLst>
                                </p:cTn>
                              </p:par>
                            </p:childTnLst>
                          </p:cTn>
                        </p:par>
                      </p:childTnLst>
                    </p:cTn>
                  </p:par>
                  <p:par>
                    <p:cTn id="95" fill="hold">
                      <p:stCondLst>
                        <p:cond delay="indefinite"/>
                      </p:stCondLst>
                      <p:childTnLst>
                        <p:par>
                          <p:cTn id="96" fill="hold">
                            <p:stCondLst>
                              <p:cond delay="0"/>
                            </p:stCondLst>
                            <p:childTnLst>
                              <p:par>
                                <p:cTn id="97" presetID="49" presetClass="entr" presetSubtype="0" decel="100000" fill="hold" grpId="0" nodeType="click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p:cTn id="99" dur="500" fill="hold"/>
                                        <p:tgtEl>
                                          <p:spTgt spid="32"/>
                                        </p:tgtEl>
                                        <p:attrNameLst>
                                          <p:attrName>ppt_w</p:attrName>
                                        </p:attrNameLst>
                                      </p:cBhvr>
                                      <p:tavLst>
                                        <p:tav tm="0">
                                          <p:val>
                                            <p:fltVal val="0"/>
                                          </p:val>
                                        </p:tav>
                                        <p:tav tm="100000">
                                          <p:val>
                                            <p:strVal val="#ppt_w"/>
                                          </p:val>
                                        </p:tav>
                                      </p:tavLst>
                                    </p:anim>
                                    <p:anim calcmode="lin" valueType="num">
                                      <p:cBhvr>
                                        <p:cTn id="100" dur="500" fill="hold"/>
                                        <p:tgtEl>
                                          <p:spTgt spid="32"/>
                                        </p:tgtEl>
                                        <p:attrNameLst>
                                          <p:attrName>ppt_h</p:attrName>
                                        </p:attrNameLst>
                                      </p:cBhvr>
                                      <p:tavLst>
                                        <p:tav tm="0">
                                          <p:val>
                                            <p:fltVal val="0"/>
                                          </p:val>
                                        </p:tav>
                                        <p:tav tm="100000">
                                          <p:val>
                                            <p:strVal val="#ppt_h"/>
                                          </p:val>
                                        </p:tav>
                                      </p:tavLst>
                                    </p:anim>
                                    <p:anim calcmode="lin" valueType="num">
                                      <p:cBhvr>
                                        <p:cTn id="101" dur="500" fill="hold"/>
                                        <p:tgtEl>
                                          <p:spTgt spid="32"/>
                                        </p:tgtEl>
                                        <p:attrNameLst>
                                          <p:attrName>style.rotation</p:attrName>
                                        </p:attrNameLst>
                                      </p:cBhvr>
                                      <p:tavLst>
                                        <p:tav tm="0">
                                          <p:val>
                                            <p:fltVal val="360"/>
                                          </p:val>
                                        </p:tav>
                                        <p:tav tm="100000">
                                          <p:val>
                                            <p:fltVal val="0"/>
                                          </p:val>
                                        </p:tav>
                                      </p:tavLst>
                                    </p:anim>
                                    <p:animEffect transition="in" filter="fade">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0" y="764704"/>
            <a:ext cx="9144000" cy="94978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45" name="Left Arrow 44"/>
          <p:cNvSpPr/>
          <p:nvPr/>
        </p:nvSpPr>
        <p:spPr>
          <a:xfrm>
            <a:off x="6228184" y="1001248"/>
            <a:ext cx="78581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46" name="Oval 45"/>
          <p:cNvSpPr/>
          <p:nvPr/>
        </p:nvSpPr>
        <p:spPr>
          <a:xfrm>
            <a:off x="7014002" y="856662"/>
            <a:ext cx="195048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200" b="1" dirty="0" smtClean="0">
                <a:cs typeface="B Titr" panose="00000700000000000000" pitchFamily="2" charset="-78"/>
              </a:rPr>
              <a:t>اهل حدیث  </a:t>
            </a:r>
            <a:endParaRPr lang="fa-IR" sz="2200" dirty="0">
              <a:cs typeface="B Titr" panose="00000700000000000000" pitchFamily="2" charset="-78"/>
            </a:endParaRPr>
          </a:p>
        </p:txBody>
      </p:sp>
      <p:sp>
        <p:nvSpPr>
          <p:cNvPr id="47" name="Left Arrow 46"/>
          <p:cNvSpPr/>
          <p:nvPr/>
        </p:nvSpPr>
        <p:spPr>
          <a:xfrm>
            <a:off x="2936336" y="993236"/>
            <a:ext cx="764094"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48" name="Oval 47"/>
          <p:cNvSpPr/>
          <p:nvPr/>
        </p:nvSpPr>
        <p:spPr>
          <a:xfrm>
            <a:off x="3722154" y="850360"/>
            <a:ext cx="2434022"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000" b="1" dirty="0" smtClean="0">
                <a:cs typeface="B Titr" panose="00000700000000000000" pitchFamily="2" charset="-78"/>
              </a:rPr>
              <a:t>عرفا و متصوفه</a:t>
            </a:r>
            <a:endParaRPr lang="fa-IR" sz="2000" dirty="0">
              <a:cs typeface="B Titr" panose="00000700000000000000" pitchFamily="2" charset="-78"/>
            </a:endParaRPr>
          </a:p>
        </p:txBody>
      </p:sp>
      <p:sp>
        <p:nvSpPr>
          <p:cNvPr id="49" name="Oval 48"/>
          <p:cNvSpPr/>
          <p:nvPr/>
        </p:nvSpPr>
        <p:spPr>
          <a:xfrm>
            <a:off x="323528" y="850360"/>
            <a:ext cx="25922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b="1" dirty="0" err="1" smtClean="0">
                <a:cs typeface="B Titr" panose="00000700000000000000" pitchFamily="2" charset="-78"/>
              </a:rPr>
              <a:t>غربزده</a:t>
            </a:r>
            <a:r>
              <a:rPr lang="fa-IR" b="1" dirty="0" smtClean="0">
                <a:cs typeface="B Titr" panose="00000700000000000000" pitchFamily="2" charset="-78"/>
              </a:rPr>
              <a:t>  های </a:t>
            </a:r>
            <a:r>
              <a:rPr lang="fa-IR" b="1" dirty="0" err="1" smtClean="0">
                <a:cs typeface="B Titr" panose="00000700000000000000" pitchFamily="2" charset="-78"/>
              </a:rPr>
              <a:t>سکولار</a:t>
            </a:r>
            <a:endParaRPr lang="fa-IR" dirty="0">
              <a:cs typeface="B Titr" panose="00000700000000000000" pitchFamily="2" charset="-78"/>
            </a:endParaRPr>
          </a:p>
        </p:txBody>
      </p:sp>
      <p:sp>
        <p:nvSpPr>
          <p:cNvPr id="50" name="Oval 49"/>
          <p:cNvSpPr/>
          <p:nvPr/>
        </p:nvSpPr>
        <p:spPr>
          <a:xfrm>
            <a:off x="2801084" y="44624"/>
            <a:ext cx="3715132"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dirty="0" smtClean="0">
                <a:cs typeface="B Titr" panose="00000700000000000000" pitchFamily="2" charset="-78"/>
              </a:rPr>
              <a:t>اهل سنت و </a:t>
            </a:r>
            <a:r>
              <a:rPr lang="fa-IR" sz="2400" dirty="0" err="1" smtClean="0">
                <a:cs typeface="B Titr" panose="00000700000000000000" pitchFamily="2" charset="-78"/>
              </a:rPr>
              <a:t>مهدویت</a:t>
            </a:r>
            <a:endParaRPr lang="fa-IR" sz="2400" dirty="0">
              <a:cs typeface="B Titr" panose="00000700000000000000" pitchFamily="2" charset="-78"/>
            </a:endParaRPr>
          </a:p>
        </p:txBody>
      </p:sp>
      <p:sp>
        <p:nvSpPr>
          <p:cNvPr id="51" name="Down Arrow 50"/>
          <p:cNvSpPr/>
          <p:nvPr/>
        </p:nvSpPr>
        <p:spPr>
          <a:xfrm>
            <a:off x="7596336" y="1765976"/>
            <a:ext cx="484632" cy="296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2" name="Rounded Rectangle 51"/>
          <p:cNvSpPr/>
          <p:nvPr/>
        </p:nvSpPr>
        <p:spPr>
          <a:xfrm>
            <a:off x="6228184" y="2091816"/>
            <a:ext cx="2952328" cy="356943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800" dirty="0" smtClean="0">
                <a:cs typeface="B Titr" panose="00000700000000000000" pitchFamily="2" charset="-78"/>
              </a:rPr>
              <a:t>اکثریت اهل سنت</a:t>
            </a:r>
          </a:p>
          <a:p>
            <a:pPr algn="ctr">
              <a:lnSpc>
                <a:spcPct val="150000"/>
              </a:lnSpc>
            </a:pPr>
            <a:r>
              <a:rPr lang="fa-IR" sz="2800" dirty="0" smtClean="0">
                <a:cs typeface="B Titr" panose="00000700000000000000" pitchFamily="2" charset="-78"/>
              </a:rPr>
              <a:t>مرکزیت عربستان</a:t>
            </a:r>
          </a:p>
          <a:p>
            <a:pPr algn="ctr">
              <a:lnSpc>
                <a:spcPct val="150000"/>
              </a:lnSpc>
            </a:pPr>
            <a:r>
              <a:rPr lang="fa-IR" sz="2800" dirty="0" smtClean="0">
                <a:cs typeface="B Titr" panose="00000700000000000000" pitchFamily="2" charset="-78"/>
              </a:rPr>
              <a:t>اهل سنت ایران</a:t>
            </a:r>
          </a:p>
          <a:p>
            <a:pPr algn="ctr">
              <a:lnSpc>
                <a:spcPct val="150000"/>
              </a:lnSpc>
            </a:pPr>
            <a:r>
              <a:rPr lang="fa-IR" sz="2800" dirty="0" smtClean="0">
                <a:cs typeface="B Titr" panose="00000700000000000000" pitchFamily="2" charset="-78"/>
              </a:rPr>
              <a:t>دیدگاه بر اساس روایت</a:t>
            </a:r>
            <a:endParaRPr lang="fa-IR" sz="2800" dirty="0">
              <a:cs typeface="B Titr" panose="00000700000000000000" pitchFamily="2" charset="-78"/>
            </a:endParaRPr>
          </a:p>
        </p:txBody>
      </p:sp>
      <p:sp>
        <p:nvSpPr>
          <p:cNvPr id="53" name="Down Arrow 52"/>
          <p:cNvSpPr/>
          <p:nvPr/>
        </p:nvSpPr>
        <p:spPr>
          <a:xfrm>
            <a:off x="4591424" y="1752296"/>
            <a:ext cx="484632" cy="296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4" name="Rounded Rectangle 53"/>
          <p:cNvSpPr/>
          <p:nvPr/>
        </p:nvSpPr>
        <p:spPr>
          <a:xfrm>
            <a:off x="3172784" y="2112336"/>
            <a:ext cx="2952328" cy="35489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800" dirty="0" smtClean="0">
                <a:cs typeface="B Titr" panose="00000700000000000000" pitchFamily="2" charset="-78"/>
              </a:rPr>
              <a:t> بر اساس کشف و شهود</a:t>
            </a:r>
          </a:p>
          <a:p>
            <a:pPr algn="ctr">
              <a:lnSpc>
                <a:spcPct val="150000"/>
              </a:lnSpc>
            </a:pPr>
            <a:r>
              <a:rPr lang="fa-IR" sz="2800" dirty="0" smtClean="0">
                <a:cs typeface="B Titr" panose="00000700000000000000" pitchFamily="2" charset="-78"/>
              </a:rPr>
              <a:t>از جهت جغرافیایی و مذهب پراکنده</a:t>
            </a:r>
          </a:p>
          <a:p>
            <a:pPr algn="ctr">
              <a:lnSpc>
                <a:spcPct val="150000"/>
              </a:lnSpc>
            </a:pPr>
            <a:r>
              <a:rPr lang="fa-IR" sz="2800" dirty="0" smtClean="0">
                <a:cs typeface="B Titr" panose="00000700000000000000" pitchFamily="2" charset="-78"/>
              </a:rPr>
              <a:t>ابن عربی، </a:t>
            </a:r>
            <a:r>
              <a:rPr lang="fa-IR" sz="2800" dirty="0" err="1" smtClean="0">
                <a:cs typeface="B Titr" panose="00000700000000000000" pitchFamily="2" charset="-78"/>
              </a:rPr>
              <a:t>قندوزی</a:t>
            </a:r>
            <a:endParaRPr lang="fa-IR" sz="2800" dirty="0">
              <a:cs typeface="B Titr" panose="00000700000000000000" pitchFamily="2" charset="-78"/>
            </a:endParaRPr>
          </a:p>
        </p:txBody>
      </p:sp>
      <p:sp>
        <p:nvSpPr>
          <p:cNvPr id="55" name="Down Arrow 54"/>
          <p:cNvSpPr/>
          <p:nvPr/>
        </p:nvSpPr>
        <p:spPr>
          <a:xfrm>
            <a:off x="1331640" y="1752296"/>
            <a:ext cx="484632" cy="296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6" name="Rounded Rectangle 55"/>
          <p:cNvSpPr/>
          <p:nvPr/>
        </p:nvSpPr>
        <p:spPr>
          <a:xfrm>
            <a:off x="0" y="2112336"/>
            <a:ext cx="3059832" cy="354891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400" dirty="0" smtClean="0">
                <a:cs typeface="B Titr" panose="00000700000000000000" pitchFamily="2" charset="-78"/>
              </a:rPr>
              <a:t>اقلیت اهل سنت</a:t>
            </a:r>
          </a:p>
          <a:p>
            <a:pPr algn="ctr">
              <a:lnSpc>
                <a:spcPct val="150000"/>
              </a:lnSpc>
            </a:pPr>
            <a:r>
              <a:rPr lang="fa-IR" sz="2400" dirty="0" smtClean="0">
                <a:cs typeface="B Titr" panose="00000700000000000000" pitchFamily="2" charset="-78"/>
              </a:rPr>
              <a:t>نزدیک به غرب</a:t>
            </a:r>
          </a:p>
          <a:p>
            <a:pPr algn="ctr">
              <a:lnSpc>
                <a:spcPct val="150000"/>
              </a:lnSpc>
            </a:pPr>
            <a:r>
              <a:rPr lang="fa-IR" sz="2400" dirty="0" smtClean="0">
                <a:cs typeface="B Titr" panose="00000700000000000000" pitchFamily="2" charset="-78"/>
              </a:rPr>
              <a:t> مرکزیت مصر</a:t>
            </a:r>
          </a:p>
          <a:p>
            <a:pPr algn="ctr">
              <a:lnSpc>
                <a:spcPct val="150000"/>
              </a:lnSpc>
            </a:pPr>
            <a:r>
              <a:rPr lang="fa-IR" sz="2400" dirty="0" smtClean="0">
                <a:cs typeface="B Titr" panose="00000700000000000000" pitchFamily="2" charset="-78"/>
              </a:rPr>
              <a:t>تحت تاثیر فرهنگ مادی </a:t>
            </a:r>
          </a:p>
          <a:p>
            <a:pPr algn="ctr">
              <a:lnSpc>
                <a:spcPct val="150000"/>
              </a:lnSpc>
            </a:pPr>
            <a:r>
              <a:rPr lang="fa-IR" sz="2400" dirty="0" smtClean="0">
                <a:cs typeface="B Titr" panose="00000700000000000000" pitchFamily="2" charset="-78"/>
              </a:rPr>
              <a:t>ابن </a:t>
            </a:r>
            <a:r>
              <a:rPr lang="fa-IR" sz="2400" dirty="0" err="1" smtClean="0">
                <a:cs typeface="B Titr" panose="00000700000000000000" pitchFamily="2" charset="-78"/>
              </a:rPr>
              <a:t>خلدون</a:t>
            </a:r>
            <a:endParaRPr lang="fa-IR" sz="2400" smtClean="0">
              <a:cs typeface="B Titr" panose="00000700000000000000" pitchFamily="2" charset="-78"/>
            </a:endParaRPr>
          </a:p>
          <a:p>
            <a:pPr algn="ctr">
              <a:lnSpc>
                <a:spcPct val="150000"/>
              </a:lnSpc>
            </a:pPr>
            <a:r>
              <a:rPr lang="fa-IR" sz="2400" smtClean="0">
                <a:cs typeface="B Titr" panose="00000700000000000000" pitchFamily="2" charset="-78"/>
              </a:rPr>
              <a:t> </a:t>
            </a:r>
            <a:r>
              <a:rPr lang="fa-IR" sz="2400" dirty="0" smtClean="0">
                <a:cs typeface="B Titr" panose="00000700000000000000" pitchFamily="2" charset="-78"/>
              </a:rPr>
              <a:t>احمد امین مصری</a:t>
            </a:r>
            <a:endParaRPr lang="fa-IR" sz="2400" dirty="0">
              <a:cs typeface="B Titr" panose="00000700000000000000" pitchFamily="2" charset="-78"/>
            </a:endParaRPr>
          </a:p>
        </p:txBody>
      </p:sp>
      <p:sp>
        <p:nvSpPr>
          <p:cNvPr id="57" name="Rectangle 56"/>
          <p:cNvSpPr/>
          <p:nvPr/>
        </p:nvSpPr>
        <p:spPr>
          <a:xfrm>
            <a:off x="6228184" y="5733256"/>
            <a:ext cx="2952328" cy="1124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cs typeface="B Titr" panose="00000700000000000000" pitchFamily="2" charset="-78"/>
              </a:rPr>
              <a:t>قبول اصل </a:t>
            </a:r>
            <a:r>
              <a:rPr lang="fa-IR" sz="2800" dirty="0" err="1" smtClean="0">
                <a:cs typeface="B Titr" panose="00000700000000000000" pitchFamily="2" charset="-78"/>
              </a:rPr>
              <a:t>مهدویت</a:t>
            </a:r>
            <a:endParaRPr lang="fa-IR" sz="2800" dirty="0" smtClean="0">
              <a:cs typeface="B Titr" panose="00000700000000000000" pitchFamily="2" charset="-78"/>
            </a:endParaRPr>
          </a:p>
          <a:p>
            <a:pPr algn="ctr">
              <a:lnSpc>
                <a:spcPct val="150000"/>
              </a:lnSpc>
            </a:pPr>
            <a:r>
              <a:rPr lang="fa-IR" sz="2800" dirty="0" smtClean="0">
                <a:cs typeface="B Titr" panose="00000700000000000000" pitchFamily="2" charset="-78"/>
              </a:rPr>
              <a:t>انکار ولادت 255</a:t>
            </a:r>
            <a:endParaRPr lang="fa-IR" sz="2800" dirty="0">
              <a:cs typeface="B Titr" panose="00000700000000000000" pitchFamily="2" charset="-78"/>
            </a:endParaRPr>
          </a:p>
        </p:txBody>
      </p:sp>
      <p:sp>
        <p:nvSpPr>
          <p:cNvPr id="58" name="Rectangle 57"/>
          <p:cNvSpPr/>
          <p:nvPr/>
        </p:nvSpPr>
        <p:spPr>
          <a:xfrm>
            <a:off x="3172784" y="5733256"/>
            <a:ext cx="2952328" cy="1124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cs typeface="B Titr" panose="00000700000000000000" pitchFamily="2" charset="-78"/>
              </a:rPr>
              <a:t>قبول اصل </a:t>
            </a:r>
            <a:r>
              <a:rPr lang="fa-IR" sz="2800" dirty="0" err="1" smtClean="0">
                <a:cs typeface="B Titr" panose="00000700000000000000" pitchFamily="2" charset="-78"/>
              </a:rPr>
              <a:t>مهدویت</a:t>
            </a:r>
            <a:r>
              <a:rPr lang="fa-IR" sz="2800" dirty="0" smtClean="0">
                <a:cs typeface="B Titr" panose="00000700000000000000" pitchFamily="2" charset="-78"/>
              </a:rPr>
              <a:t> </a:t>
            </a:r>
          </a:p>
          <a:p>
            <a:pPr algn="ctr">
              <a:lnSpc>
                <a:spcPct val="150000"/>
              </a:lnSpc>
            </a:pPr>
            <a:r>
              <a:rPr lang="fa-IR" sz="2800" dirty="0" smtClean="0">
                <a:cs typeface="B Titr" panose="00000700000000000000" pitchFamily="2" charset="-78"/>
              </a:rPr>
              <a:t>قبول ولادت 255</a:t>
            </a:r>
            <a:endParaRPr lang="fa-IR" sz="2800" dirty="0">
              <a:cs typeface="B Titr" panose="00000700000000000000" pitchFamily="2" charset="-78"/>
            </a:endParaRPr>
          </a:p>
        </p:txBody>
      </p:sp>
      <p:sp>
        <p:nvSpPr>
          <p:cNvPr id="59" name="Rectangle 58"/>
          <p:cNvSpPr/>
          <p:nvPr/>
        </p:nvSpPr>
        <p:spPr>
          <a:xfrm>
            <a:off x="0" y="5733256"/>
            <a:ext cx="3059832" cy="1124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cs typeface="B Titr" panose="00000700000000000000" pitchFamily="2" charset="-78"/>
              </a:rPr>
              <a:t>انکار اصل </a:t>
            </a:r>
            <a:r>
              <a:rPr lang="fa-IR" sz="2800" dirty="0" err="1" smtClean="0">
                <a:cs typeface="B Titr" panose="00000700000000000000" pitchFamily="2" charset="-78"/>
              </a:rPr>
              <a:t>مهدویت</a:t>
            </a:r>
            <a:r>
              <a:rPr lang="fa-IR" sz="2800" dirty="0" smtClean="0">
                <a:cs typeface="B Titr" panose="00000700000000000000" pitchFamily="2" charset="-78"/>
              </a:rPr>
              <a:t> </a:t>
            </a:r>
          </a:p>
          <a:p>
            <a:pPr algn="ctr">
              <a:lnSpc>
                <a:spcPct val="150000"/>
              </a:lnSpc>
            </a:pPr>
            <a:r>
              <a:rPr lang="fa-IR" sz="2800" dirty="0" smtClean="0">
                <a:cs typeface="B Titr" panose="00000700000000000000" pitchFamily="2" charset="-78"/>
              </a:rPr>
              <a:t>انکار ولادت 255</a:t>
            </a:r>
            <a:endParaRPr lang="fa-IR" sz="28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Scale>
                                      <p:cBhvr>
                                        <p:cTn id="7" dur="1000" decel="50000" fill="hold">
                                          <p:stCondLst>
                                            <p:cond delay="0"/>
                                          </p:stCondLst>
                                        </p:cTn>
                                        <p:tgtEl>
                                          <p:spTgt spid="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4"/>
                                        </p:tgtEl>
                                        <p:attrNameLst>
                                          <p:attrName>ppt_x</p:attrName>
                                          <p:attrName>ppt_y</p:attrName>
                                        </p:attrNameLst>
                                      </p:cBhvr>
                                    </p:animMotion>
                                    <p:animEffect transition="in" filter="fade">
                                      <p:cBhvr>
                                        <p:cTn id="9" dur="1000"/>
                                        <p:tgtEl>
                                          <p:spTgt spid="4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46"/>
                                        </p:tgtEl>
                                        <p:attrNameLst>
                                          <p:attrName>style.visibility</p:attrName>
                                        </p:attrNameLst>
                                      </p:cBhvr>
                                      <p:to>
                                        <p:strVal val="visible"/>
                                      </p:to>
                                    </p:set>
                                    <p:anim calcmode="lin" valueType="num">
                                      <p:cBhvr>
                                        <p:cTn id="14" dur="1000" fill="hold"/>
                                        <p:tgtEl>
                                          <p:spTgt spid="46"/>
                                        </p:tgtEl>
                                        <p:attrNameLst>
                                          <p:attrName>ppt_w</p:attrName>
                                        </p:attrNameLst>
                                      </p:cBhvr>
                                      <p:tavLst>
                                        <p:tav tm="0">
                                          <p:val>
                                            <p:fltVal val="0"/>
                                          </p:val>
                                        </p:tav>
                                        <p:tav tm="100000">
                                          <p:val>
                                            <p:strVal val="#ppt_w"/>
                                          </p:val>
                                        </p:tav>
                                      </p:tavLst>
                                    </p:anim>
                                    <p:anim calcmode="lin" valueType="num">
                                      <p:cBhvr>
                                        <p:cTn id="15" dur="1000" fill="hold"/>
                                        <p:tgtEl>
                                          <p:spTgt spid="46"/>
                                        </p:tgtEl>
                                        <p:attrNameLst>
                                          <p:attrName>ppt_h</p:attrName>
                                        </p:attrNameLst>
                                      </p:cBhvr>
                                      <p:tavLst>
                                        <p:tav tm="0">
                                          <p:val>
                                            <p:fltVal val="0"/>
                                          </p:val>
                                        </p:tav>
                                        <p:tav tm="100000">
                                          <p:val>
                                            <p:strVal val="#ppt_h"/>
                                          </p:val>
                                        </p:tav>
                                      </p:tavLst>
                                    </p:anim>
                                    <p:anim calcmode="lin" valueType="num">
                                      <p:cBhvr>
                                        <p:cTn id="16" dur="1000" fill="hold"/>
                                        <p:tgtEl>
                                          <p:spTgt spid="46"/>
                                        </p:tgtEl>
                                        <p:attrNameLst>
                                          <p:attrName>style.rotation</p:attrName>
                                        </p:attrNameLst>
                                      </p:cBhvr>
                                      <p:tavLst>
                                        <p:tav tm="0">
                                          <p:val>
                                            <p:fltVal val="90"/>
                                          </p:val>
                                        </p:tav>
                                        <p:tav tm="100000">
                                          <p:val>
                                            <p:fltVal val="0"/>
                                          </p:val>
                                        </p:tav>
                                      </p:tavLst>
                                    </p:anim>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45"/>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45"/>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48"/>
                                        </p:tgtEl>
                                        <p:attrNameLst>
                                          <p:attrName>style.visibility</p:attrName>
                                        </p:attrNameLst>
                                      </p:cBhvr>
                                      <p:to>
                                        <p:strVal val="visible"/>
                                      </p:to>
                                    </p:set>
                                    <p:anim calcmode="lin" valueType="num">
                                      <p:cBhvr>
                                        <p:cTn id="30" dur="1000" fill="hold"/>
                                        <p:tgtEl>
                                          <p:spTgt spid="48"/>
                                        </p:tgtEl>
                                        <p:attrNameLst>
                                          <p:attrName>ppt_w</p:attrName>
                                        </p:attrNameLst>
                                      </p:cBhvr>
                                      <p:tavLst>
                                        <p:tav tm="0">
                                          <p:val>
                                            <p:fltVal val="0"/>
                                          </p:val>
                                        </p:tav>
                                        <p:tav tm="100000">
                                          <p:val>
                                            <p:strVal val="#ppt_w"/>
                                          </p:val>
                                        </p:tav>
                                      </p:tavLst>
                                    </p:anim>
                                    <p:anim calcmode="lin" valueType="num">
                                      <p:cBhvr>
                                        <p:cTn id="31" dur="1000" fill="hold"/>
                                        <p:tgtEl>
                                          <p:spTgt spid="48"/>
                                        </p:tgtEl>
                                        <p:attrNameLst>
                                          <p:attrName>ppt_h</p:attrName>
                                        </p:attrNameLst>
                                      </p:cBhvr>
                                      <p:tavLst>
                                        <p:tav tm="0">
                                          <p:val>
                                            <p:fltVal val="0"/>
                                          </p:val>
                                        </p:tav>
                                        <p:tav tm="100000">
                                          <p:val>
                                            <p:strVal val="#ppt_h"/>
                                          </p:val>
                                        </p:tav>
                                      </p:tavLst>
                                    </p:anim>
                                    <p:anim calcmode="lin" valueType="num">
                                      <p:cBhvr>
                                        <p:cTn id="32" dur="1000" fill="hold"/>
                                        <p:tgtEl>
                                          <p:spTgt spid="48"/>
                                        </p:tgtEl>
                                        <p:attrNameLst>
                                          <p:attrName>style.rotation</p:attrName>
                                        </p:attrNameLst>
                                      </p:cBhvr>
                                      <p:tavLst>
                                        <p:tav tm="0">
                                          <p:val>
                                            <p:fltVal val="90"/>
                                          </p:val>
                                        </p:tav>
                                        <p:tav tm="100000">
                                          <p:val>
                                            <p:fltVal val="0"/>
                                          </p:val>
                                        </p:tav>
                                      </p:tavLst>
                                    </p:anim>
                                    <p:animEffect transition="in" filter="fade">
                                      <p:cBhvr>
                                        <p:cTn id="33" dur="1000"/>
                                        <p:tgtEl>
                                          <p:spTgt spid="48"/>
                                        </p:tgtEl>
                                      </p:cBhvr>
                                    </p:animEffect>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500" fill="hold"/>
                                        <p:tgtEl>
                                          <p:spTgt spid="47"/>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47"/>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47"/>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4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49"/>
                                        </p:tgtEl>
                                        <p:attrNameLst>
                                          <p:attrName>style.visibility</p:attrName>
                                        </p:attrNameLst>
                                      </p:cBhvr>
                                      <p:to>
                                        <p:strVal val="visible"/>
                                      </p:to>
                                    </p:set>
                                    <p:anim calcmode="lin" valueType="num">
                                      <p:cBhvr>
                                        <p:cTn id="46" dur="1000" fill="hold"/>
                                        <p:tgtEl>
                                          <p:spTgt spid="49"/>
                                        </p:tgtEl>
                                        <p:attrNameLst>
                                          <p:attrName>ppt_w</p:attrName>
                                        </p:attrNameLst>
                                      </p:cBhvr>
                                      <p:tavLst>
                                        <p:tav tm="0">
                                          <p:val>
                                            <p:fltVal val="0"/>
                                          </p:val>
                                        </p:tav>
                                        <p:tav tm="100000">
                                          <p:val>
                                            <p:strVal val="#ppt_w"/>
                                          </p:val>
                                        </p:tav>
                                      </p:tavLst>
                                    </p:anim>
                                    <p:anim calcmode="lin" valueType="num">
                                      <p:cBhvr>
                                        <p:cTn id="47" dur="1000" fill="hold"/>
                                        <p:tgtEl>
                                          <p:spTgt spid="49"/>
                                        </p:tgtEl>
                                        <p:attrNameLst>
                                          <p:attrName>ppt_h</p:attrName>
                                        </p:attrNameLst>
                                      </p:cBhvr>
                                      <p:tavLst>
                                        <p:tav tm="0">
                                          <p:val>
                                            <p:fltVal val="0"/>
                                          </p:val>
                                        </p:tav>
                                        <p:tav tm="100000">
                                          <p:val>
                                            <p:strVal val="#ppt_h"/>
                                          </p:val>
                                        </p:tav>
                                      </p:tavLst>
                                    </p:anim>
                                    <p:anim calcmode="lin" valueType="num">
                                      <p:cBhvr>
                                        <p:cTn id="48" dur="1000" fill="hold"/>
                                        <p:tgtEl>
                                          <p:spTgt spid="49"/>
                                        </p:tgtEl>
                                        <p:attrNameLst>
                                          <p:attrName>style.rotation</p:attrName>
                                        </p:attrNameLst>
                                      </p:cBhvr>
                                      <p:tavLst>
                                        <p:tav tm="0">
                                          <p:val>
                                            <p:fltVal val="90"/>
                                          </p:val>
                                        </p:tav>
                                        <p:tav tm="100000">
                                          <p:val>
                                            <p:fltVal val="0"/>
                                          </p:val>
                                        </p:tav>
                                      </p:tavLst>
                                    </p:anim>
                                    <p:animEffect transition="in" filter="fade">
                                      <p:cBhvr>
                                        <p:cTn id="49" dur="1000"/>
                                        <p:tgtEl>
                                          <p:spTgt spid="49"/>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heel(1)">
                                      <p:cBhvr>
                                        <p:cTn id="54" dur="2000"/>
                                        <p:tgtEl>
                                          <p:spTgt spid="51"/>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heel(1)">
                                      <p:cBhvr>
                                        <p:cTn id="57" dur="20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wheel(1)">
                                      <p:cBhvr>
                                        <p:cTn id="62" dur="2000"/>
                                        <p:tgtEl>
                                          <p:spTgt spid="53"/>
                                        </p:tgtEl>
                                      </p:cBhvr>
                                    </p:animEffect>
                                  </p:childTnLst>
                                </p:cTn>
                              </p:par>
                              <p:par>
                                <p:cTn id="63" presetID="21" presetClass="entr" presetSubtype="1" fill="hold" grpId="0" nodeType="with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wheel(1)">
                                      <p:cBhvr>
                                        <p:cTn id="65" dur="2000"/>
                                        <p:tgtEl>
                                          <p:spTgt spid="54"/>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55"/>
                                        </p:tgtEl>
                                        <p:attrNameLst>
                                          <p:attrName>style.visibility</p:attrName>
                                        </p:attrNameLst>
                                      </p:cBhvr>
                                      <p:to>
                                        <p:strVal val="visible"/>
                                      </p:to>
                                    </p:set>
                                    <p:animEffect transition="in" filter="wheel(1)">
                                      <p:cBhvr>
                                        <p:cTn id="70" dur="2000"/>
                                        <p:tgtEl>
                                          <p:spTgt spid="55"/>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56"/>
                                        </p:tgtEl>
                                        <p:attrNameLst>
                                          <p:attrName>style.visibility</p:attrName>
                                        </p:attrNameLst>
                                      </p:cBhvr>
                                      <p:to>
                                        <p:strVal val="visible"/>
                                      </p:to>
                                    </p:set>
                                    <p:animEffect transition="in" filter="wheel(1)">
                                      <p:cBhvr>
                                        <p:cTn id="73" dur="2000"/>
                                        <p:tgtEl>
                                          <p:spTgt spid="56"/>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8"/>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animBg="1"/>
      <p:bldP spid="49"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64704"/>
            <a:ext cx="8928992" cy="60932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4768118" y="44624"/>
            <a:ext cx="35066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cs typeface="B Titr" panose="00000700000000000000" pitchFamily="2" charset="-78"/>
              </a:rPr>
              <a:t>مشترکات با شیعه</a:t>
            </a:r>
            <a:endParaRPr lang="fa-IR" sz="2800" dirty="0">
              <a:cs typeface="B Titr" panose="00000700000000000000" pitchFamily="2" charset="-78"/>
            </a:endParaRPr>
          </a:p>
        </p:txBody>
      </p:sp>
      <p:sp>
        <p:nvSpPr>
          <p:cNvPr id="4" name="Rectangle 3"/>
          <p:cNvSpPr/>
          <p:nvPr/>
        </p:nvSpPr>
        <p:spPr>
          <a:xfrm>
            <a:off x="251520" y="764704"/>
            <a:ext cx="867135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dirty="0" smtClean="0">
                <a:cs typeface="B Titr" panose="00000700000000000000" pitchFamily="2" charset="-78"/>
              </a:rPr>
              <a:t>1. نام و نسب امام مهدی</a:t>
            </a:r>
            <a:endParaRPr lang="fa-IR" sz="4000" dirty="0">
              <a:cs typeface="B Titr" panose="00000700000000000000" pitchFamily="2" charset="-78"/>
            </a:endParaRPr>
          </a:p>
        </p:txBody>
      </p:sp>
      <p:sp>
        <p:nvSpPr>
          <p:cNvPr id="5" name="Rounded Rectangle 4"/>
          <p:cNvSpPr/>
          <p:nvPr/>
        </p:nvSpPr>
        <p:spPr>
          <a:xfrm>
            <a:off x="1619672" y="1340768"/>
            <a:ext cx="651567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از اهل بیت و فرزندان پیامبر </a:t>
            </a:r>
            <a:endParaRPr lang="fa-IR" sz="3600" dirty="0">
              <a:cs typeface="B Titr" panose="00000700000000000000" pitchFamily="2" charset="-78"/>
            </a:endParaRPr>
          </a:p>
        </p:txBody>
      </p:sp>
      <p:sp>
        <p:nvSpPr>
          <p:cNvPr id="6" name="Rectangle 5"/>
          <p:cNvSpPr/>
          <p:nvPr/>
        </p:nvSpPr>
        <p:spPr>
          <a:xfrm>
            <a:off x="696265" y="2154296"/>
            <a:ext cx="8196215" cy="227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dirty="0" smtClean="0">
                <a:cs typeface="B Titr" panose="00000700000000000000" pitchFamily="2" charset="-78"/>
              </a:rPr>
              <a:t>قال رسول الله (ص) المهدی منا اهل البیت</a:t>
            </a:r>
          </a:p>
          <a:p>
            <a:pPr algn="ctr">
              <a:lnSpc>
                <a:spcPct val="150000"/>
              </a:lnSpc>
            </a:pPr>
            <a:r>
              <a:rPr lang="fa-IR" sz="1400" dirty="0" smtClean="0">
                <a:cs typeface="B Titr" panose="00000700000000000000" pitchFamily="2" charset="-78"/>
              </a:rPr>
              <a:t>ابن ماجه، سنن، ح 4085</a:t>
            </a:r>
          </a:p>
          <a:p>
            <a:pPr algn="ctr">
              <a:lnSpc>
                <a:spcPct val="150000"/>
              </a:lnSpc>
            </a:pPr>
            <a:r>
              <a:rPr lang="fa-IR" sz="2400" dirty="0" smtClean="0">
                <a:cs typeface="B Titr" panose="00000700000000000000" pitchFamily="2" charset="-78"/>
              </a:rPr>
              <a:t>قال رسول الله(ص) المهدی من عترتی</a:t>
            </a:r>
          </a:p>
          <a:p>
            <a:pPr algn="ctr">
              <a:lnSpc>
                <a:spcPct val="150000"/>
              </a:lnSpc>
            </a:pPr>
            <a:r>
              <a:rPr lang="fa-IR" sz="1600" dirty="0" smtClean="0">
                <a:cs typeface="B Titr" panose="00000700000000000000" pitchFamily="2" charset="-78"/>
              </a:rPr>
              <a:t>طوسی، </a:t>
            </a:r>
            <a:r>
              <a:rPr lang="fa-IR" sz="1600" dirty="0" err="1" smtClean="0">
                <a:cs typeface="B Titr" panose="00000700000000000000" pitchFamily="2" charset="-78"/>
              </a:rPr>
              <a:t>الغیبه</a:t>
            </a:r>
            <a:r>
              <a:rPr lang="fa-IR" sz="1600" dirty="0" smtClean="0">
                <a:cs typeface="B Titr" panose="00000700000000000000" pitchFamily="2" charset="-78"/>
              </a:rPr>
              <a:t>، ص186</a:t>
            </a:r>
          </a:p>
        </p:txBody>
      </p:sp>
      <p:sp>
        <p:nvSpPr>
          <p:cNvPr id="7" name="Rounded Rectangle 6"/>
          <p:cNvSpPr/>
          <p:nvPr/>
        </p:nvSpPr>
        <p:spPr>
          <a:xfrm>
            <a:off x="1619672" y="2055148"/>
            <a:ext cx="651567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اشتراک در نام، کنیه و لقب </a:t>
            </a:r>
            <a:endParaRPr lang="fa-IR" sz="3200" dirty="0">
              <a:cs typeface="B Titr" panose="00000700000000000000" pitchFamily="2" charset="-78"/>
            </a:endParaRPr>
          </a:p>
        </p:txBody>
      </p:sp>
      <p:sp>
        <p:nvSpPr>
          <p:cNvPr id="8" name="Rectangle 7"/>
          <p:cNvSpPr/>
          <p:nvPr/>
        </p:nvSpPr>
        <p:spPr>
          <a:xfrm>
            <a:off x="696265" y="2769528"/>
            <a:ext cx="8196215"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800" dirty="0" smtClean="0">
                <a:cs typeface="B Titr" panose="00000700000000000000" pitchFamily="2" charset="-78"/>
              </a:rPr>
              <a:t>قال رسول الله(ص) یخرج رجل من ولدی اسمه کاسمی و کنیته ککنیتی</a:t>
            </a:r>
          </a:p>
          <a:p>
            <a:pPr algn="ctr">
              <a:lnSpc>
                <a:spcPct val="150000"/>
              </a:lnSpc>
            </a:pPr>
            <a:r>
              <a:rPr lang="fa-IR" sz="1600" dirty="0" smtClean="0">
                <a:cs typeface="B Titr" panose="00000700000000000000" pitchFamily="2" charset="-78"/>
              </a:rPr>
              <a:t>متقی هندی، </a:t>
            </a:r>
            <a:r>
              <a:rPr lang="fa-IR" sz="1600" dirty="0" err="1" smtClean="0">
                <a:cs typeface="B Titr" panose="00000700000000000000" pitchFamily="2" charset="-78"/>
              </a:rPr>
              <a:t>کنز</a:t>
            </a:r>
            <a:r>
              <a:rPr lang="fa-IR" sz="1600" dirty="0" smtClean="0">
                <a:cs typeface="B Titr" panose="00000700000000000000" pitchFamily="2" charset="-78"/>
              </a:rPr>
              <a:t> العمال، ح 38655</a:t>
            </a:r>
          </a:p>
          <a:p>
            <a:pPr algn="ctr">
              <a:lnSpc>
                <a:spcPct val="150000"/>
              </a:lnSpc>
            </a:pPr>
            <a:r>
              <a:rPr lang="fa-IR" sz="2800" dirty="0" smtClean="0">
                <a:cs typeface="B Titr" panose="00000700000000000000" pitchFamily="2" charset="-78"/>
              </a:rPr>
              <a:t>انما سمی المهدی لانه یهدی  لامر قد خفی</a:t>
            </a:r>
          </a:p>
          <a:p>
            <a:pPr algn="ctr">
              <a:lnSpc>
                <a:spcPct val="150000"/>
              </a:lnSpc>
            </a:pPr>
            <a:r>
              <a:rPr lang="fa-IR" sz="1600" dirty="0" smtClean="0">
                <a:cs typeface="B Titr" panose="00000700000000000000" pitchFamily="2" charset="-78"/>
              </a:rPr>
              <a:t>المصنف، </a:t>
            </a:r>
            <a:r>
              <a:rPr lang="ar-SA" sz="1600" dirty="0" smtClean="0">
                <a:cs typeface="B Titr" panose="00000700000000000000" pitchFamily="2" charset="-78"/>
              </a:rPr>
              <a:t>عب</a:t>
            </a:r>
            <a:r>
              <a:rPr lang="fa-IR" sz="1600" dirty="0" smtClean="0">
                <a:cs typeface="B Titr" panose="00000700000000000000" pitchFamily="2" charset="-78"/>
              </a:rPr>
              <a:t>د الرزاق، ح 20772</a:t>
            </a:r>
            <a:endParaRPr lang="fa-IR" sz="1600" dirty="0">
              <a:cs typeface="B Titr" panose="00000700000000000000" pitchFamily="2" charset="-78"/>
            </a:endParaRPr>
          </a:p>
        </p:txBody>
      </p:sp>
      <p:sp>
        <p:nvSpPr>
          <p:cNvPr id="9" name="Rounded Rectangle 8"/>
          <p:cNvSpPr/>
          <p:nvPr/>
        </p:nvSpPr>
        <p:spPr>
          <a:xfrm>
            <a:off x="1619672" y="2769528"/>
            <a:ext cx="651567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از نسل امام علی(ع) و حضرت زهرا(س)</a:t>
            </a:r>
            <a:endParaRPr lang="fa-IR" sz="2800" dirty="0">
              <a:cs typeface="B Titr" panose="00000700000000000000" pitchFamily="2" charset="-78"/>
            </a:endParaRPr>
          </a:p>
        </p:txBody>
      </p:sp>
      <p:sp>
        <p:nvSpPr>
          <p:cNvPr id="10" name="Rectangle 9"/>
          <p:cNvSpPr/>
          <p:nvPr/>
        </p:nvSpPr>
        <p:spPr>
          <a:xfrm>
            <a:off x="655225" y="3483908"/>
            <a:ext cx="8196215" cy="1628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fa-IR" sz="3200" dirty="0" smtClean="0">
                <a:cs typeface="B Titr" panose="00000700000000000000" pitchFamily="2" charset="-78"/>
              </a:rPr>
              <a:t>قال رسول الله(ص) المهدی من عترتی من ولد فاطمه</a:t>
            </a:r>
          </a:p>
          <a:p>
            <a:pPr algn="ctr"/>
            <a:r>
              <a:rPr lang="fa-IR" sz="1600" dirty="0" smtClean="0">
                <a:cs typeface="B Titr" panose="00000700000000000000" pitchFamily="2" charset="-78"/>
              </a:rPr>
              <a:t>ابی داوود، سنن، ح4284</a:t>
            </a:r>
            <a:endParaRPr lang="fa-IR" sz="1600" dirty="0">
              <a:cs typeface="B Titr" panose="00000700000000000000" pitchFamily="2" charset="-78"/>
            </a:endParaRPr>
          </a:p>
        </p:txBody>
      </p:sp>
    </p:spTree>
    <p:extLst>
      <p:ext uri="{BB962C8B-B14F-4D97-AF65-F5344CB8AC3E}">
        <p14:creationId xmlns:p14="http://schemas.microsoft.com/office/powerpoint/2010/main" val="406336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xit" presetSubtype="0" accel="100000" fill="hold" grpId="1" nodeType="clickEffect">
                                  <p:stCondLst>
                                    <p:cond delay="0"/>
                                  </p:stCondLst>
                                  <p:iterate type="lt">
                                    <p:tmPct val="0"/>
                                  </p:iterate>
                                  <p:childTnLst>
                                    <p:anim calcmode="lin" valueType="num">
                                      <p:cBhvr>
                                        <p:cTn id="35" dur="500"/>
                                        <p:tgtEl>
                                          <p:spTgt spid="6"/>
                                        </p:tgtEl>
                                        <p:attrNameLst>
                                          <p:attrName>ppt_w</p:attrName>
                                        </p:attrNameLst>
                                      </p:cBhvr>
                                      <p:tavLst>
                                        <p:tav tm="0">
                                          <p:val>
                                            <p:strVal val="ppt_w"/>
                                          </p:val>
                                        </p:tav>
                                        <p:tav tm="100000">
                                          <p:val>
                                            <p:fltVal val="0"/>
                                          </p:val>
                                        </p:tav>
                                      </p:tavLst>
                                    </p:anim>
                                    <p:anim calcmode="lin" valueType="num">
                                      <p:cBhvr>
                                        <p:cTn id="36" dur="500"/>
                                        <p:tgtEl>
                                          <p:spTgt spid="6"/>
                                        </p:tgtEl>
                                        <p:attrNameLst>
                                          <p:attrName>ppt_h</p:attrName>
                                        </p:attrNameLst>
                                      </p:cBhvr>
                                      <p:tavLst>
                                        <p:tav tm="0">
                                          <p:val>
                                            <p:strVal val="ppt_h"/>
                                          </p:val>
                                        </p:tav>
                                        <p:tav tm="100000">
                                          <p:val>
                                            <p:fltVal val="0"/>
                                          </p:val>
                                        </p:tav>
                                      </p:tavLst>
                                    </p:anim>
                                    <p:anim calcmode="lin" valueType="num">
                                      <p:cBhvr>
                                        <p:cTn id="37" dur="500"/>
                                        <p:tgtEl>
                                          <p:spTgt spid="6"/>
                                        </p:tgtEl>
                                        <p:attrNameLst>
                                          <p:attrName>style.rotation</p:attrName>
                                        </p:attrNameLst>
                                      </p:cBhvr>
                                      <p:tavLst>
                                        <p:tav tm="0">
                                          <p:val>
                                            <p:fltVal val="0"/>
                                          </p:val>
                                        </p:tav>
                                        <p:tav tm="100000">
                                          <p:val>
                                            <p:fltVal val="360"/>
                                          </p:val>
                                        </p:tav>
                                      </p:tavLst>
                                    </p:anim>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xit" presetSubtype="0" accel="100000" fill="hold" grpId="1" nodeType="clickEffect">
                                  <p:stCondLst>
                                    <p:cond delay="0"/>
                                  </p:stCondLst>
                                  <p:iterate type="lt">
                                    <p:tmPct val="0"/>
                                  </p:iterate>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 calcmode="lin" valueType="num">
                                      <p:cBhvr>
                                        <p:cTn id="60" dur="500"/>
                                        <p:tgtEl>
                                          <p:spTgt spid="8"/>
                                        </p:tgtEl>
                                        <p:attrNameLst>
                                          <p:attrName>style.rotation</p:attrName>
                                        </p:attrNameLst>
                                      </p:cBhvr>
                                      <p:tavLst>
                                        <p:tav tm="0">
                                          <p:val>
                                            <p:fltVal val="0"/>
                                          </p:val>
                                        </p:tav>
                                        <p:tav tm="100000">
                                          <p:val>
                                            <p:fltVal val="360"/>
                                          </p:val>
                                        </p:tav>
                                      </p:tavLst>
                                    </p:anim>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fltVal val="0"/>
                                          </p:val>
                                        </p:tav>
                                        <p:tav tm="100000">
                                          <p:val>
                                            <p:strVal val="#ppt_w"/>
                                          </p:val>
                                        </p:tav>
                                      </p:tavLst>
                                    </p:anim>
                                    <p:anim calcmode="lin" valueType="num">
                                      <p:cBhvr>
                                        <p:cTn id="75" dur="1000" fill="hold"/>
                                        <p:tgtEl>
                                          <p:spTgt spid="10"/>
                                        </p:tgtEl>
                                        <p:attrNameLst>
                                          <p:attrName>ppt_h</p:attrName>
                                        </p:attrNameLst>
                                      </p:cBhvr>
                                      <p:tavLst>
                                        <p:tav tm="0">
                                          <p:val>
                                            <p:fltVal val="0"/>
                                          </p:val>
                                        </p:tav>
                                        <p:tav tm="100000">
                                          <p:val>
                                            <p:strVal val="#ppt_h"/>
                                          </p:val>
                                        </p:tav>
                                      </p:tavLst>
                                    </p:anim>
                                    <p:anim calcmode="lin" valueType="num">
                                      <p:cBhvr>
                                        <p:cTn id="76" dur="1000" fill="hold"/>
                                        <p:tgtEl>
                                          <p:spTgt spid="10"/>
                                        </p:tgtEl>
                                        <p:attrNameLst>
                                          <p:attrName>style.rotation</p:attrName>
                                        </p:attrNameLst>
                                      </p:cBhvr>
                                      <p:tavLst>
                                        <p:tav tm="0">
                                          <p:val>
                                            <p:fltVal val="90"/>
                                          </p:val>
                                        </p:tav>
                                        <p:tav tm="100000">
                                          <p:val>
                                            <p:fltVal val="0"/>
                                          </p:val>
                                        </p:tav>
                                      </p:tavLst>
                                    </p:anim>
                                    <p:animEffect transition="in" filter="fade">
                                      <p:cBhvr>
                                        <p:cTn id="77" dur="10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49" presetClass="exit" presetSubtype="0" accel="100000" fill="hold" grpId="1" nodeType="clickEffect">
                                  <p:stCondLst>
                                    <p:cond delay="0"/>
                                  </p:stCondLst>
                                  <p:iterate type="lt">
                                    <p:tmPct val="0"/>
                                  </p:iterate>
                                  <p:childTnLst>
                                    <p:anim calcmode="lin" valueType="num">
                                      <p:cBhvr>
                                        <p:cTn id="81" dur="500"/>
                                        <p:tgtEl>
                                          <p:spTgt spid="10"/>
                                        </p:tgtEl>
                                        <p:attrNameLst>
                                          <p:attrName>ppt_w</p:attrName>
                                        </p:attrNameLst>
                                      </p:cBhvr>
                                      <p:tavLst>
                                        <p:tav tm="0">
                                          <p:val>
                                            <p:strVal val="ppt_w"/>
                                          </p:val>
                                        </p:tav>
                                        <p:tav tm="100000">
                                          <p:val>
                                            <p:fltVal val="0"/>
                                          </p:val>
                                        </p:tav>
                                      </p:tavLst>
                                    </p:anim>
                                    <p:anim calcmode="lin" valueType="num">
                                      <p:cBhvr>
                                        <p:cTn id="82" dur="500"/>
                                        <p:tgtEl>
                                          <p:spTgt spid="10"/>
                                        </p:tgtEl>
                                        <p:attrNameLst>
                                          <p:attrName>ppt_h</p:attrName>
                                        </p:attrNameLst>
                                      </p:cBhvr>
                                      <p:tavLst>
                                        <p:tav tm="0">
                                          <p:val>
                                            <p:strVal val="ppt_h"/>
                                          </p:val>
                                        </p:tav>
                                        <p:tav tm="100000">
                                          <p:val>
                                            <p:fltVal val="0"/>
                                          </p:val>
                                        </p:tav>
                                      </p:tavLst>
                                    </p:anim>
                                    <p:anim calcmode="lin" valueType="num">
                                      <p:cBhvr>
                                        <p:cTn id="83" dur="500"/>
                                        <p:tgtEl>
                                          <p:spTgt spid="10"/>
                                        </p:tgtEl>
                                        <p:attrNameLst>
                                          <p:attrName>style.rotation</p:attrName>
                                        </p:attrNameLst>
                                      </p:cBhvr>
                                      <p:tavLst>
                                        <p:tav tm="0">
                                          <p:val>
                                            <p:fltVal val="0"/>
                                          </p:val>
                                        </p:tav>
                                        <p:tav tm="100000">
                                          <p:val>
                                            <p:fltVal val="360"/>
                                          </p:val>
                                        </p:tav>
                                      </p:tavLst>
                                    </p:anim>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5"/>
                                        </p:tgtEl>
                                      </p:cBhvr>
                                    </p:animEffect>
                                    <p:set>
                                      <p:cBhvr>
                                        <p:cTn id="88" dur="1" fill="hold">
                                          <p:stCondLst>
                                            <p:cond delay="499"/>
                                          </p:stCondLst>
                                        </p:cTn>
                                        <p:tgtEl>
                                          <p:spTgt spid="5"/>
                                        </p:tgtEl>
                                        <p:attrNameLst>
                                          <p:attrName>style.visibility</p:attrName>
                                        </p:attrNameLst>
                                      </p:cBhvr>
                                      <p:to>
                                        <p:strVal val="hidden"/>
                                      </p:to>
                                    </p:set>
                                  </p:childTnLst>
                                </p:cTn>
                              </p:par>
                              <p:par>
                                <p:cTn id="89" presetID="3" presetClass="exit" presetSubtype="10" fill="hold" grpId="2" nodeType="withEffect">
                                  <p:stCondLst>
                                    <p:cond delay="0"/>
                                  </p:stCondLst>
                                  <p:iterate type="lt">
                                    <p:tmPct val="0"/>
                                  </p:iterate>
                                  <p:childTnLst>
                                    <p:animEffect transition="out" filter="blinds(horizontal)">
                                      <p:cBhvr>
                                        <p:cTn id="90" dur="500"/>
                                        <p:tgtEl>
                                          <p:spTgt spid="6"/>
                                        </p:tgtEl>
                                      </p:cBhvr>
                                    </p:animEffect>
                                    <p:set>
                                      <p:cBhvr>
                                        <p:cTn id="91" dur="1" fill="hold">
                                          <p:stCondLst>
                                            <p:cond delay="499"/>
                                          </p:stCondLst>
                                        </p:cTn>
                                        <p:tgtEl>
                                          <p:spTgt spid="6"/>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7"/>
                                        </p:tgtEl>
                                      </p:cBhvr>
                                    </p:animEffect>
                                    <p:set>
                                      <p:cBhvr>
                                        <p:cTn id="94" dur="1" fill="hold">
                                          <p:stCondLst>
                                            <p:cond delay="499"/>
                                          </p:stCondLst>
                                        </p:cTn>
                                        <p:tgtEl>
                                          <p:spTgt spid="7"/>
                                        </p:tgtEl>
                                        <p:attrNameLst>
                                          <p:attrName>style.visibility</p:attrName>
                                        </p:attrNameLst>
                                      </p:cBhvr>
                                      <p:to>
                                        <p:strVal val="hidden"/>
                                      </p:to>
                                    </p:set>
                                  </p:childTnLst>
                                </p:cTn>
                              </p:par>
                              <p:par>
                                <p:cTn id="95" presetID="3" presetClass="exit" presetSubtype="10" fill="hold" grpId="2" nodeType="withEffect">
                                  <p:stCondLst>
                                    <p:cond delay="0"/>
                                  </p:stCondLst>
                                  <p:iterate type="lt">
                                    <p:tmPct val="0"/>
                                  </p:iterate>
                                  <p:childTnLst>
                                    <p:animEffect transition="out" filter="blinds(horizontal)">
                                      <p:cBhvr>
                                        <p:cTn id="96" dur="500"/>
                                        <p:tgtEl>
                                          <p:spTgt spid="8"/>
                                        </p:tgtEl>
                                      </p:cBhvr>
                                    </p:animEffect>
                                    <p:set>
                                      <p:cBhvr>
                                        <p:cTn id="97" dur="1" fill="hold">
                                          <p:stCondLst>
                                            <p:cond delay="499"/>
                                          </p:stCondLst>
                                        </p:cTn>
                                        <p:tgtEl>
                                          <p:spTgt spid="8"/>
                                        </p:tgtEl>
                                        <p:attrNameLst>
                                          <p:attrName>style.visibility</p:attrName>
                                        </p:attrNameLst>
                                      </p:cBhvr>
                                      <p:to>
                                        <p:strVal val="hidden"/>
                                      </p:to>
                                    </p:set>
                                  </p:childTnLst>
                                </p:cTn>
                              </p:par>
                              <p:par>
                                <p:cTn id="98" presetID="3" presetClass="exit" presetSubtype="10" fill="hold" grpId="1" nodeType="withEffect">
                                  <p:stCondLst>
                                    <p:cond delay="0"/>
                                  </p:stCondLst>
                                  <p:childTnLst>
                                    <p:animEffect transition="out" filter="blinds(horizontal)">
                                      <p:cBhvr>
                                        <p:cTn id="99" dur="500"/>
                                        <p:tgtEl>
                                          <p:spTgt spid="9"/>
                                        </p:tgtEl>
                                      </p:cBhvr>
                                    </p:animEffect>
                                    <p:set>
                                      <p:cBhvr>
                                        <p:cTn id="100" dur="1" fill="hold">
                                          <p:stCondLst>
                                            <p:cond delay="499"/>
                                          </p:stCondLst>
                                        </p:cTn>
                                        <p:tgtEl>
                                          <p:spTgt spid="9"/>
                                        </p:tgtEl>
                                        <p:attrNameLst>
                                          <p:attrName>style.visibility</p:attrName>
                                        </p:attrNameLst>
                                      </p:cBhvr>
                                      <p:to>
                                        <p:strVal val="hidden"/>
                                      </p:to>
                                    </p:set>
                                  </p:childTnLst>
                                </p:cTn>
                              </p:par>
                              <p:par>
                                <p:cTn id="101" presetID="3" presetClass="exit" presetSubtype="10" fill="hold" grpId="2" nodeType="withEffect">
                                  <p:stCondLst>
                                    <p:cond delay="0"/>
                                  </p:stCondLst>
                                  <p:iterate type="lt">
                                    <p:tmPct val="0"/>
                                  </p:iterate>
                                  <p:childTnLst>
                                    <p:animEffect transition="out" filter="blinds(horizontal)">
                                      <p:cBhvr>
                                        <p:cTn id="102" dur="500"/>
                                        <p:tgtEl>
                                          <p:spTgt spid="10"/>
                                        </p:tgtEl>
                                      </p:cBhvr>
                                    </p:animEffect>
                                    <p:set>
                                      <p:cBhvr>
                                        <p:cTn id="103" dur="1" fill="hold">
                                          <p:stCondLst>
                                            <p:cond delay="499"/>
                                          </p:stCondLst>
                                        </p:cTn>
                                        <p:tgtEl>
                                          <p:spTgt spid="1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4" presetClass="exit" presetSubtype="16" fill="hold" grpId="3" nodeType="clickEffect">
                                  <p:stCondLst>
                                    <p:cond delay="0"/>
                                  </p:stCondLst>
                                  <p:iterate type="lt">
                                    <p:tmPct val="0"/>
                                  </p:iterate>
                                  <p:childTnLst>
                                    <p:animEffect transition="out" filter="box(in)">
                                      <p:cBhvr>
                                        <p:cTn id="107" dur="500"/>
                                        <p:tgtEl>
                                          <p:spTgt spid="6"/>
                                        </p:tgtEl>
                                      </p:cBhvr>
                                    </p:animEffect>
                                    <p:set>
                                      <p:cBhvr>
                                        <p:cTn id="108" dur="1" fill="hold">
                                          <p:stCondLst>
                                            <p:cond delay="499"/>
                                          </p:stCondLst>
                                        </p:cTn>
                                        <p:tgtEl>
                                          <p:spTgt spid="6"/>
                                        </p:tgtEl>
                                        <p:attrNameLst>
                                          <p:attrName>style.visibility</p:attrName>
                                        </p:attrNameLst>
                                      </p:cBhvr>
                                      <p:to>
                                        <p:strVal val="hidden"/>
                                      </p:to>
                                    </p:set>
                                  </p:childTnLst>
                                </p:cTn>
                              </p:par>
                              <p:par>
                                <p:cTn id="109" presetID="4" presetClass="exit" presetSubtype="16" fill="hold" grpId="2" nodeType="withEffect">
                                  <p:stCondLst>
                                    <p:cond delay="0"/>
                                  </p:stCondLst>
                                  <p:childTnLst>
                                    <p:animEffect transition="out" filter="box(in)">
                                      <p:cBhvr>
                                        <p:cTn id="110" dur="500"/>
                                        <p:tgtEl>
                                          <p:spTgt spid="7"/>
                                        </p:tgtEl>
                                      </p:cBhvr>
                                    </p:animEffect>
                                    <p:set>
                                      <p:cBhvr>
                                        <p:cTn id="111" dur="1" fill="hold">
                                          <p:stCondLst>
                                            <p:cond delay="499"/>
                                          </p:stCondLst>
                                        </p:cTn>
                                        <p:tgtEl>
                                          <p:spTgt spid="7"/>
                                        </p:tgtEl>
                                        <p:attrNameLst>
                                          <p:attrName>style.visibility</p:attrName>
                                        </p:attrNameLst>
                                      </p:cBhvr>
                                      <p:to>
                                        <p:strVal val="hidden"/>
                                      </p:to>
                                    </p:set>
                                  </p:childTnLst>
                                </p:cTn>
                              </p:par>
                              <p:par>
                                <p:cTn id="112" presetID="4" presetClass="exit" presetSubtype="16" fill="hold" grpId="3" nodeType="withEffect">
                                  <p:stCondLst>
                                    <p:cond delay="0"/>
                                  </p:stCondLst>
                                  <p:iterate type="lt">
                                    <p:tmPct val="0"/>
                                  </p:iterate>
                                  <p:childTnLst>
                                    <p:animEffect transition="out" filter="box(in)">
                                      <p:cBhvr>
                                        <p:cTn id="113" dur="500"/>
                                        <p:tgtEl>
                                          <p:spTgt spid="8"/>
                                        </p:tgtEl>
                                      </p:cBhvr>
                                    </p:animEffect>
                                    <p:set>
                                      <p:cBhvr>
                                        <p:cTn id="114" dur="1" fill="hold">
                                          <p:stCondLst>
                                            <p:cond delay="499"/>
                                          </p:stCondLst>
                                        </p:cTn>
                                        <p:tgtEl>
                                          <p:spTgt spid="8"/>
                                        </p:tgtEl>
                                        <p:attrNameLst>
                                          <p:attrName>style.visibility</p:attrName>
                                        </p:attrNameLst>
                                      </p:cBhvr>
                                      <p:to>
                                        <p:strVal val="hidden"/>
                                      </p:to>
                                    </p:set>
                                  </p:childTnLst>
                                </p:cTn>
                              </p:par>
                              <p:par>
                                <p:cTn id="115" presetID="4" presetClass="exit" presetSubtype="16" fill="hold" grpId="2" nodeType="withEffect">
                                  <p:stCondLst>
                                    <p:cond delay="0"/>
                                  </p:stCondLst>
                                  <p:childTnLst>
                                    <p:animEffect transition="out" filter="box(in)">
                                      <p:cBhvr>
                                        <p:cTn id="116" dur="500"/>
                                        <p:tgtEl>
                                          <p:spTgt spid="9"/>
                                        </p:tgtEl>
                                      </p:cBhvr>
                                    </p:animEffect>
                                    <p:set>
                                      <p:cBhvr>
                                        <p:cTn id="117" dur="1" fill="hold">
                                          <p:stCondLst>
                                            <p:cond delay="499"/>
                                          </p:stCondLst>
                                        </p:cTn>
                                        <p:tgtEl>
                                          <p:spTgt spid="9"/>
                                        </p:tgtEl>
                                        <p:attrNameLst>
                                          <p:attrName>style.visibility</p:attrName>
                                        </p:attrNameLst>
                                      </p:cBhvr>
                                      <p:to>
                                        <p:strVal val="hidden"/>
                                      </p:to>
                                    </p:set>
                                  </p:childTnLst>
                                </p:cTn>
                              </p:par>
                              <p:par>
                                <p:cTn id="118" presetID="4" presetClass="exit" presetSubtype="16" fill="hold" grpId="3" nodeType="withEffect">
                                  <p:stCondLst>
                                    <p:cond delay="0"/>
                                  </p:stCondLst>
                                  <p:iterate type="lt">
                                    <p:tmPct val="0"/>
                                  </p:iterate>
                                  <p:childTnLst>
                                    <p:animEffect transition="out" filter="box(in)">
                                      <p:cBhvr>
                                        <p:cTn id="119" dur="500"/>
                                        <p:tgtEl>
                                          <p:spTgt spid="10"/>
                                        </p:tgtEl>
                                      </p:cBhvr>
                                    </p:animEffect>
                                    <p:set>
                                      <p:cBhvr>
                                        <p:cTn id="12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5" grpId="1" animBg="1"/>
      <p:bldP spid="6" grpId="0" animBg="1"/>
      <p:bldP spid="6" grpId="1" animBg="1"/>
      <p:bldP spid="6" grpId="2" animBg="1"/>
      <p:bldP spid="6" grpId="3" animBg="1"/>
      <p:bldP spid="7" grpId="0" animBg="1"/>
      <p:bldP spid="7" grpId="1" animBg="1"/>
      <p:bldP spid="7" grpId="2" animBg="1"/>
      <p:bldP spid="8" grpId="0" animBg="1"/>
      <p:bldP spid="8" grpId="1" animBg="1"/>
      <p:bldP spid="8" grpId="2" animBg="1"/>
      <p:bldP spid="8" grpId="3" animBg="1"/>
      <p:bldP spid="9" grpId="0" animBg="1"/>
      <p:bldP spid="9" grpId="1" animBg="1"/>
      <p:bldP spid="9" grpId="2" animBg="1"/>
      <p:bldP spid="10" grpId="0" animBg="1"/>
      <p:bldP spid="10" grpId="1" animBg="1"/>
      <p:bldP spid="10" grpId="2" animBg="1"/>
      <p:bldP spid="10" grpId="3"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64704"/>
            <a:ext cx="8928992" cy="60932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4768118" y="44624"/>
            <a:ext cx="35066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Titr" panose="00000700000000000000" pitchFamily="2" charset="-78"/>
              </a:rPr>
              <a:t>مشترکات</a:t>
            </a:r>
            <a:endParaRPr lang="fa-IR" sz="3200" dirty="0">
              <a:cs typeface="B Titr" panose="00000700000000000000" pitchFamily="2" charset="-78"/>
            </a:endParaRPr>
          </a:p>
        </p:txBody>
      </p:sp>
      <p:sp>
        <p:nvSpPr>
          <p:cNvPr id="4" name="Rectangle 3"/>
          <p:cNvSpPr/>
          <p:nvPr/>
        </p:nvSpPr>
        <p:spPr>
          <a:xfrm>
            <a:off x="251520" y="764704"/>
            <a:ext cx="867135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dirty="0" smtClean="0">
                <a:cs typeface="B Titr" panose="00000700000000000000" pitchFamily="2" charset="-78"/>
              </a:rPr>
              <a:t>2. سیمای امام مهدی</a:t>
            </a:r>
            <a:endParaRPr lang="fa-IR" sz="4000" dirty="0">
              <a:cs typeface="B Titr" panose="00000700000000000000" pitchFamily="2" charset="-78"/>
            </a:endParaRPr>
          </a:p>
        </p:txBody>
      </p:sp>
      <p:sp>
        <p:nvSpPr>
          <p:cNvPr id="5" name="Rectangle 4"/>
          <p:cNvSpPr/>
          <p:nvPr/>
        </p:nvSpPr>
        <p:spPr>
          <a:xfrm>
            <a:off x="328700" y="2055148"/>
            <a:ext cx="8601018" cy="2142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lnSpc>
                <a:spcPct val="150000"/>
              </a:lnSpc>
            </a:pPr>
            <a:r>
              <a:rPr lang="fa-IR" sz="2400" dirty="0" smtClean="0">
                <a:cs typeface="B Titr" panose="00000700000000000000" pitchFamily="2" charset="-78"/>
              </a:rPr>
              <a:t>قال رسول الله(ص) </a:t>
            </a:r>
            <a:r>
              <a:rPr lang="fa-IR" sz="3200" dirty="0" smtClean="0">
                <a:cs typeface="B Titr" panose="00000700000000000000" pitchFamily="2" charset="-78"/>
              </a:rPr>
              <a:t>المهدی من ولدی، وجهه کوکب دری</a:t>
            </a:r>
          </a:p>
          <a:p>
            <a:pPr algn="ctr"/>
            <a:r>
              <a:rPr lang="fa-IR" sz="2000" dirty="0" smtClean="0">
                <a:cs typeface="B Titr" panose="00000700000000000000" pitchFamily="2" charset="-78"/>
              </a:rPr>
              <a:t>عقد الدرر، ص38 و فرائد السمطین، ج 2، ص 314، ص565</a:t>
            </a:r>
            <a:endParaRPr lang="fa-IR" sz="2000" dirty="0">
              <a:cs typeface="B Titr" panose="00000700000000000000" pitchFamily="2" charset="-78"/>
            </a:endParaRPr>
          </a:p>
        </p:txBody>
      </p:sp>
      <p:sp>
        <p:nvSpPr>
          <p:cNvPr id="6" name="Rounded Rectangle 5"/>
          <p:cNvSpPr/>
          <p:nvPr/>
        </p:nvSpPr>
        <p:spPr>
          <a:xfrm>
            <a:off x="467544" y="1340768"/>
            <a:ext cx="757545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fa-IR" sz="3600" dirty="0" smtClean="0">
                <a:cs typeface="B Titr" panose="00000700000000000000" pitchFamily="2" charset="-78"/>
              </a:rPr>
              <a:t>چهره درخشان </a:t>
            </a:r>
            <a:endParaRPr lang="fa-IR" sz="3600" dirty="0">
              <a:cs typeface="B Titr" panose="00000700000000000000" pitchFamily="2" charset="-78"/>
            </a:endParaRPr>
          </a:p>
        </p:txBody>
      </p:sp>
      <p:sp>
        <p:nvSpPr>
          <p:cNvPr id="7" name="Rounded Rectangle 6"/>
          <p:cNvSpPr/>
          <p:nvPr/>
        </p:nvSpPr>
        <p:spPr>
          <a:xfrm>
            <a:off x="467544" y="2055148"/>
            <a:ext cx="757545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fa-IR" sz="3600" dirty="0" smtClean="0">
                <a:cs typeface="B Titr" panose="00000700000000000000" pitchFamily="2" charset="-78"/>
              </a:rPr>
              <a:t>پیشانی بلند و بینی کشیده</a:t>
            </a:r>
            <a:endParaRPr lang="fa-IR" sz="3600" dirty="0">
              <a:cs typeface="B Titr" panose="00000700000000000000" pitchFamily="2" charset="-78"/>
            </a:endParaRPr>
          </a:p>
        </p:txBody>
      </p:sp>
      <p:sp>
        <p:nvSpPr>
          <p:cNvPr id="8" name="Rectangle 7"/>
          <p:cNvSpPr/>
          <p:nvPr/>
        </p:nvSpPr>
        <p:spPr>
          <a:xfrm>
            <a:off x="323528" y="2769528"/>
            <a:ext cx="8568189"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fa-IR" sz="3200" dirty="0" smtClean="0">
                <a:cs typeface="B Titr" panose="00000700000000000000" pitchFamily="2" charset="-78"/>
              </a:rPr>
              <a:t>قال رسول الله</a:t>
            </a:r>
            <a:r>
              <a:rPr lang="fa-IR" dirty="0" smtClean="0">
                <a:cs typeface="B Titr" panose="00000700000000000000" pitchFamily="2" charset="-78"/>
              </a:rPr>
              <a:t>(ص)</a:t>
            </a:r>
            <a:r>
              <a:rPr lang="fa-IR" sz="3200" dirty="0" smtClean="0">
                <a:cs typeface="B Titr" panose="00000700000000000000" pitchFamily="2" charset="-78"/>
              </a:rPr>
              <a:t> ان المهدی اقنی اجلی </a:t>
            </a:r>
          </a:p>
          <a:p>
            <a:pPr algn="ctr"/>
            <a:r>
              <a:rPr lang="fa-IR" dirty="0" err="1" smtClean="0">
                <a:cs typeface="B Titr" panose="00000700000000000000" pitchFamily="2" charset="-78"/>
              </a:rPr>
              <a:t>مصنف</a:t>
            </a:r>
            <a:r>
              <a:rPr lang="fa-IR" dirty="0" smtClean="0">
                <a:cs typeface="B Titr" panose="00000700000000000000" pitchFamily="2" charset="-78"/>
              </a:rPr>
              <a:t> عبد الرزاق، ح 20773</a:t>
            </a:r>
            <a:endParaRPr lang="fa-IR" dirty="0">
              <a:cs typeface="B Titr" panose="00000700000000000000" pitchFamily="2" charset="-78"/>
            </a:endParaRPr>
          </a:p>
        </p:txBody>
      </p:sp>
      <p:sp>
        <p:nvSpPr>
          <p:cNvPr id="9" name="Rounded Rectangle 8"/>
          <p:cNvSpPr/>
          <p:nvPr/>
        </p:nvSpPr>
        <p:spPr>
          <a:xfrm>
            <a:off x="467544" y="2769528"/>
            <a:ext cx="757545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fa-IR" sz="3600" dirty="0" smtClean="0">
                <a:cs typeface="B Titr" panose="00000700000000000000" pitchFamily="2" charset="-78"/>
              </a:rPr>
              <a:t>دندان های از هم جدا</a:t>
            </a:r>
            <a:endParaRPr lang="fa-IR" sz="3600" dirty="0">
              <a:cs typeface="B Titr" panose="00000700000000000000" pitchFamily="2" charset="-78"/>
            </a:endParaRPr>
          </a:p>
        </p:txBody>
      </p:sp>
      <p:sp>
        <p:nvSpPr>
          <p:cNvPr id="10" name="Rectangle 9"/>
          <p:cNvSpPr/>
          <p:nvPr/>
        </p:nvSpPr>
        <p:spPr>
          <a:xfrm>
            <a:off x="323528" y="3483908"/>
            <a:ext cx="8568952"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lnSpc>
                <a:spcPct val="150000"/>
              </a:lnSpc>
            </a:pPr>
            <a:r>
              <a:rPr lang="fa-IR" sz="2800" dirty="0" smtClean="0">
                <a:cs typeface="B Titr" panose="00000700000000000000" pitchFamily="2" charset="-78"/>
              </a:rPr>
              <a:t>قال رسول الله(ص) لیبعثن الله من عترتی رجلا افرق الثنایا</a:t>
            </a:r>
          </a:p>
          <a:p>
            <a:pPr algn="ctr"/>
            <a:r>
              <a:rPr lang="fa-IR" dirty="0" smtClean="0">
                <a:cs typeface="B Titr" panose="00000700000000000000" pitchFamily="2" charset="-78"/>
              </a:rPr>
              <a:t>گنجی شافعی، البیان، ح 51</a:t>
            </a:r>
            <a:endParaRPr lang="fa-IR" dirty="0">
              <a:cs typeface="B Titr" panose="00000700000000000000" pitchFamily="2" charset="-78"/>
            </a:endParaRPr>
          </a:p>
        </p:txBody>
      </p:sp>
      <p:sp>
        <p:nvSpPr>
          <p:cNvPr id="11" name="Rounded Rectangle 10"/>
          <p:cNvSpPr/>
          <p:nvPr/>
        </p:nvSpPr>
        <p:spPr>
          <a:xfrm>
            <a:off x="467544" y="3483908"/>
            <a:ext cx="757545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fa-IR" sz="3600" dirty="0" smtClean="0">
                <a:cs typeface="B Titr" panose="00000700000000000000" pitchFamily="2" charset="-78"/>
              </a:rPr>
              <a:t>خال بر گونه </a:t>
            </a:r>
            <a:endParaRPr lang="fa-IR" sz="3600" dirty="0">
              <a:cs typeface="B Titr" panose="00000700000000000000" pitchFamily="2" charset="-78"/>
            </a:endParaRPr>
          </a:p>
        </p:txBody>
      </p:sp>
      <p:sp>
        <p:nvSpPr>
          <p:cNvPr id="12" name="Rectangle 11"/>
          <p:cNvSpPr/>
          <p:nvPr/>
        </p:nvSpPr>
        <p:spPr>
          <a:xfrm>
            <a:off x="323528" y="4198288"/>
            <a:ext cx="85689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fa-IR" sz="3200" dirty="0" smtClean="0">
                <a:cs typeface="B Titr" panose="00000700000000000000" pitchFamily="2" charset="-78"/>
              </a:rPr>
              <a:t>قال رسول الله</a:t>
            </a:r>
            <a:r>
              <a:rPr lang="fa-IR" sz="2000" dirty="0" smtClean="0">
                <a:cs typeface="B Titr" panose="00000700000000000000" pitchFamily="2" charset="-78"/>
              </a:rPr>
              <a:t>(ص)</a:t>
            </a:r>
            <a:r>
              <a:rPr lang="fa-IR" sz="3200" dirty="0" smtClean="0">
                <a:cs typeface="B Titr" panose="00000700000000000000" pitchFamily="2" charset="-78"/>
              </a:rPr>
              <a:t> فی خده الایمن خال</a:t>
            </a:r>
          </a:p>
          <a:p>
            <a:pPr algn="ctr"/>
            <a:r>
              <a:rPr lang="fa-IR" dirty="0" smtClean="0">
                <a:cs typeface="B Titr" panose="00000700000000000000" pitchFamily="2" charset="-78"/>
              </a:rPr>
              <a:t>گنجی شافعی، البیان فی اخبار صاحب الزمان ح51</a:t>
            </a:r>
            <a:endParaRPr lang="fa-IR" dirty="0">
              <a:cs typeface="B Titr" panose="00000700000000000000" pitchFamily="2" charset="-78"/>
            </a:endParaRPr>
          </a:p>
        </p:txBody>
      </p:sp>
    </p:spTree>
    <p:extLst>
      <p:ext uri="{BB962C8B-B14F-4D97-AF65-F5344CB8AC3E}">
        <p14:creationId xmlns:p14="http://schemas.microsoft.com/office/powerpoint/2010/main" val="212976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xit" presetSubtype="0" accel="100000" fill="hold" grpId="1" nodeType="clickEffect">
                                  <p:stCondLst>
                                    <p:cond delay="0"/>
                                  </p:stCondLst>
                                  <p:iterate type="lt">
                                    <p:tmPct val="0"/>
                                  </p:iterate>
                                  <p:childTnLst>
                                    <p:anim calcmode="lin" valueType="num">
                                      <p:cBhvr>
                                        <p:cTn id="35" dur="500"/>
                                        <p:tgtEl>
                                          <p:spTgt spid="5"/>
                                        </p:tgtEl>
                                        <p:attrNameLst>
                                          <p:attrName>ppt_w</p:attrName>
                                        </p:attrNameLst>
                                      </p:cBhvr>
                                      <p:tavLst>
                                        <p:tav tm="0">
                                          <p:val>
                                            <p:strVal val="ppt_w"/>
                                          </p:val>
                                        </p:tav>
                                        <p:tav tm="100000">
                                          <p:val>
                                            <p:fltVal val="0"/>
                                          </p:val>
                                        </p:tav>
                                      </p:tavLst>
                                    </p:anim>
                                    <p:anim calcmode="lin" valueType="num">
                                      <p:cBhvr>
                                        <p:cTn id="36" dur="500"/>
                                        <p:tgtEl>
                                          <p:spTgt spid="5"/>
                                        </p:tgtEl>
                                        <p:attrNameLst>
                                          <p:attrName>ppt_h</p:attrName>
                                        </p:attrNameLst>
                                      </p:cBhvr>
                                      <p:tavLst>
                                        <p:tav tm="0">
                                          <p:val>
                                            <p:strVal val="ppt_h"/>
                                          </p:val>
                                        </p:tav>
                                        <p:tav tm="100000">
                                          <p:val>
                                            <p:fltVal val="0"/>
                                          </p:val>
                                        </p:tav>
                                      </p:tavLst>
                                    </p:anim>
                                    <p:anim calcmode="lin" valueType="num">
                                      <p:cBhvr>
                                        <p:cTn id="37" dur="500"/>
                                        <p:tgtEl>
                                          <p:spTgt spid="5"/>
                                        </p:tgtEl>
                                        <p:attrNameLst>
                                          <p:attrName>style.rotation</p:attrName>
                                        </p:attrNameLst>
                                      </p:cBhvr>
                                      <p:tavLst>
                                        <p:tav tm="0">
                                          <p:val>
                                            <p:fltVal val="0"/>
                                          </p:val>
                                        </p:tav>
                                        <p:tav tm="100000">
                                          <p:val>
                                            <p:fltVal val="360"/>
                                          </p:val>
                                        </p:tav>
                                      </p:tavLst>
                                    </p:anim>
                                    <p:animEffect transition="out" filter="fade">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xit" presetSubtype="0" accel="100000" fill="hold" grpId="1" nodeType="clickEffect">
                                  <p:stCondLst>
                                    <p:cond delay="0"/>
                                  </p:stCondLst>
                                  <p:iterate type="lt">
                                    <p:tmPct val="0"/>
                                  </p:iterate>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 calcmode="lin" valueType="num">
                                      <p:cBhvr>
                                        <p:cTn id="60" dur="500"/>
                                        <p:tgtEl>
                                          <p:spTgt spid="8"/>
                                        </p:tgtEl>
                                        <p:attrNameLst>
                                          <p:attrName>style.rotation</p:attrName>
                                        </p:attrNameLst>
                                      </p:cBhvr>
                                      <p:tavLst>
                                        <p:tav tm="0">
                                          <p:val>
                                            <p:fltVal val="0"/>
                                          </p:val>
                                        </p:tav>
                                        <p:tav tm="100000">
                                          <p:val>
                                            <p:fltVal val="360"/>
                                          </p:val>
                                        </p:tav>
                                      </p:tavLst>
                                    </p:anim>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fltVal val="0"/>
                                          </p:val>
                                        </p:tav>
                                        <p:tav tm="100000">
                                          <p:val>
                                            <p:strVal val="#ppt_w"/>
                                          </p:val>
                                        </p:tav>
                                      </p:tavLst>
                                    </p:anim>
                                    <p:anim calcmode="lin" valueType="num">
                                      <p:cBhvr>
                                        <p:cTn id="75" dur="1000" fill="hold"/>
                                        <p:tgtEl>
                                          <p:spTgt spid="10"/>
                                        </p:tgtEl>
                                        <p:attrNameLst>
                                          <p:attrName>ppt_h</p:attrName>
                                        </p:attrNameLst>
                                      </p:cBhvr>
                                      <p:tavLst>
                                        <p:tav tm="0">
                                          <p:val>
                                            <p:fltVal val="0"/>
                                          </p:val>
                                        </p:tav>
                                        <p:tav tm="100000">
                                          <p:val>
                                            <p:strVal val="#ppt_h"/>
                                          </p:val>
                                        </p:tav>
                                      </p:tavLst>
                                    </p:anim>
                                    <p:anim calcmode="lin" valueType="num">
                                      <p:cBhvr>
                                        <p:cTn id="76" dur="1000" fill="hold"/>
                                        <p:tgtEl>
                                          <p:spTgt spid="10"/>
                                        </p:tgtEl>
                                        <p:attrNameLst>
                                          <p:attrName>style.rotation</p:attrName>
                                        </p:attrNameLst>
                                      </p:cBhvr>
                                      <p:tavLst>
                                        <p:tav tm="0">
                                          <p:val>
                                            <p:fltVal val="90"/>
                                          </p:val>
                                        </p:tav>
                                        <p:tav tm="100000">
                                          <p:val>
                                            <p:fltVal val="0"/>
                                          </p:val>
                                        </p:tav>
                                      </p:tavLst>
                                    </p:anim>
                                    <p:animEffect transition="in" filter="fade">
                                      <p:cBhvr>
                                        <p:cTn id="77" dur="10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49" presetClass="exit" presetSubtype="0" accel="100000" fill="hold" grpId="1" nodeType="clickEffect">
                                  <p:stCondLst>
                                    <p:cond delay="0"/>
                                  </p:stCondLst>
                                  <p:iterate type="lt">
                                    <p:tmPct val="0"/>
                                  </p:iterate>
                                  <p:childTnLst>
                                    <p:anim calcmode="lin" valueType="num">
                                      <p:cBhvr>
                                        <p:cTn id="81" dur="500"/>
                                        <p:tgtEl>
                                          <p:spTgt spid="10"/>
                                        </p:tgtEl>
                                        <p:attrNameLst>
                                          <p:attrName>ppt_w</p:attrName>
                                        </p:attrNameLst>
                                      </p:cBhvr>
                                      <p:tavLst>
                                        <p:tav tm="0">
                                          <p:val>
                                            <p:strVal val="ppt_w"/>
                                          </p:val>
                                        </p:tav>
                                        <p:tav tm="100000">
                                          <p:val>
                                            <p:fltVal val="0"/>
                                          </p:val>
                                        </p:tav>
                                      </p:tavLst>
                                    </p:anim>
                                    <p:anim calcmode="lin" valueType="num">
                                      <p:cBhvr>
                                        <p:cTn id="82" dur="500"/>
                                        <p:tgtEl>
                                          <p:spTgt spid="10"/>
                                        </p:tgtEl>
                                        <p:attrNameLst>
                                          <p:attrName>ppt_h</p:attrName>
                                        </p:attrNameLst>
                                      </p:cBhvr>
                                      <p:tavLst>
                                        <p:tav tm="0">
                                          <p:val>
                                            <p:strVal val="ppt_h"/>
                                          </p:val>
                                        </p:tav>
                                        <p:tav tm="100000">
                                          <p:val>
                                            <p:fltVal val="0"/>
                                          </p:val>
                                        </p:tav>
                                      </p:tavLst>
                                    </p:anim>
                                    <p:anim calcmode="lin" valueType="num">
                                      <p:cBhvr>
                                        <p:cTn id="83" dur="500"/>
                                        <p:tgtEl>
                                          <p:spTgt spid="10"/>
                                        </p:tgtEl>
                                        <p:attrNameLst>
                                          <p:attrName>style.rotation</p:attrName>
                                        </p:attrNameLst>
                                      </p:cBhvr>
                                      <p:tavLst>
                                        <p:tav tm="0">
                                          <p:val>
                                            <p:fltVal val="0"/>
                                          </p:val>
                                        </p:tav>
                                        <p:tav tm="100000">
                                          <p:val>
                                            <p:fltVal val="360"/>
                                          </p:val>
                                        </p:tav>
                                      </p:tavLst>
                                    </p:anim>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500" fill="hold"/>
                                        <p:tgtEl>
                                          <p:spTgt spid="11"/>
                                        </p:tgtEl>
                                        <p:attrNameLst>
                                          <p:attrName>ppt_w</p:attrName>
                                        </p:attrNameLst>
                                      </p:cBhvr>
                                      <p:tavLst>
                                        <p:tav tm="0">
                                          <p:val>
                                            <p:fltVal val="0"/>
                                          </p:val>
                                        </p:tav>
                                        <p:tav tm="100000">
                                          <p:val>
                                            <p:strVal val="#ppt_w"/>
                                          </p:val>
                                        </p:tav>
                                      </p:tavLst>
                                    </p:anim>
                                    <p:anim calcmode="lin" valueType="num">
                                      <p:cBhvr>
                                        <p:cTn id="91" dur="500" fill="hold"/>
                                        <p:tgtEl>
                                          <p:spTgt spid="11"/>
                                        </p:tgtEl>
                                        <p:attrNameLst>
                                          <p:attrName>ppt_h</p:attrName>
                                        </p:attrNameLst>
                                      </p:cBhvr>
                                      <p:tavLst>
                                        <p:tav tm="0">
                                          <p:val>
                                            <p:fltVal val="0"/>
                                          </p:val>
                                        </p:tav>
                                        <p:tav tm="100000">
                                          <p:val>
                                            <p:strVal val="#ppt_h"/>
                                          </p:val>
                                        </p:tav>
                                      </p:tavLst>
                                    </p:anim>
                                    <p:animEffect transition="in" filter="fade">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iterate type="lt">
                                    <p:tmPct val="5000"/>
                                  </p:iterate>
                                  <p:childTnLst>
                                    <p:set>
                                      <p:cBhvr>
                                        <p:cTn id="96" dur="1" fill="hold">
                                          <p:stCondLst>
                                            <p:cond delay="0"/>
                                          </p:stCondLst>
                                        </p:cTn>
                                        <p:tgtEl>
                                          <p:spTgt spid="12"/>
                                        </p:tgtEl>
                                        <p:attrNameLst>
                                          <p:attrName>style.visibility</p:attrName>
                                        </p:attrNameLst>
                                      </p:cBhvr>
                                      <p:to>
                                        <p:strVal val="visible"/>
                                      </p:to>
                                    </p:set>
                                    <p:anim calcmode="lin" valueType="num">
                                      <p:cBhvr>
                                        <p:cTn id="97" dur="1000" fill="hold"/>
                                        <p:tgtEl>
                                          <p:spTgt spid="12"/>
                                        </p:tgtEl>
                                        <p:attrNameLst>
                                          <p:attrName>ppt_w</p:attrName>
                                        </p:attrNameLst>
                                      </p:cBhvr>
                                      <p:tavLst>
                                        <p:tav tm="0">
                                          <p:val>
                                            <p:fltVal val="0"/>
                                          </p:val>
                                        </p:tav>
                                        <p:tav tm="100000">
                                          <p:val>
                                            <p:strVal val="#ppt_w"/>
                                          </p:val>
                                        </p:tav>
                                      </p:tavLst>
                                    </p:anim>
                                    <p:anim calcmode="lin" valueType="num">
                                      <p:cBhvr>
                                        <p:cTn id="98" dur="1000" fill="hold"/>
                                        <p:tgtEl>
                                          <p:spTgt spid="12"/>
                                        </p:tgtEl>
                                        <p:attrNameLst>
                                          <p:attrName>ppt_h</p:attrName>
                                        </p:attrNameLst>
                                      </p:cBhvr>
                                      <p:tavLst>
                                        <p:tav tm="0">
                                          <p:val>
                                            <p:fltVal val="0"/>
                                          </p:val>
                                        </p:tav>
                                        <p:tav tm="100000">
                                          <p:val>
                                            <p:strVal val="#ppt_h"/>
                                          </p:val>
                                        </p:tav>
                                      </p:tavLst>
                                    </p:anim>
                                    <p:anim calcmode="lin" valueType="num">
                                      <p:cBhvr>
                                        <p:cTn id="99" dur="1000" fill="hold"/>
                                        <p:tgtEl>
                                          <p:spTgt spid="12"/>
                                        </p:tgtEl>
                                        <p:attrNameLst>
                                          <p:attrName>style.rotation</p:attrName>
                                        </p:attrNameLst>
                                      </p:cBhvr>
                                      <p:tavLst>
                                        <p:tav tm="0">
                                          <p:val>
                                            <p:fltVal val="90"/>
                                          </p:val>
                                        </p:tav>
                                        <p:tav tm="100000">
                                          <p:val>
                                            <p:fltVal val="0"/>
                                          </p:val>
                                        </p:tav>
                                      </p:tavLst>
                                    </p:anim>
                                    <p:animEffect transition="in" filter="fade">
                                      <p:cBhvr>
                                        <p:cTn id="100" dur="10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49" presetClass="exit" presetSubtype="0" accel="100000" fill="hold" grpId="1" nodeType="clickEffect">
                                  <p:stCondLst>
                                    <p:cond delay="0"/>
                                  </p:stCondLst>
                                  <p:iterate type="lt">
                                    <p:tmPct val="0"/>
                                  </p:iterate>
                                  <p:childTnLst>
                                    <p:anim calcmode="lin" valueType="num">
                                      <p:cBhvr>
                                        <p:cTn id="104" dur="500"/>
                                        <p:tgtEl>
                                          <p:spTgt spid="12"/>
                                        </p:tgtEl>
                                        <p:attrNameLst>
                                          <p:attrName>ppt_w</p:attrName>
                                        </p:attrNameLst>
                                      </p:cBhvr>
                                      <p:tavLst>
                                        <p:tav tm="0">
                                          <p:val>
                                            <p:strVal val="ppt_w"/>
                                          </p:val>
                                        </p:tav>
                                        <p:tav tm="100000">
                                          <p:val>
                                            <p:fltVal val="0"/>
                                          </p:val>
                                        </p:tav>
                                      </p:tavLst>
                                    </p:anim>
                                    <p:anim calcmode="lin" valueType="num">
                                      <p:cBhvr>
                                        <p:cTn id="105" dur="500"/>
                                        <p:tgtEl>
                                          <p:spTgt spid="12"/>
                                        </p:tgtEl>
                                        <p:attrNameLst>
                                          <p:attrName>ppt_h</p:attrName>
                                        </p:attrNameLst>
                                      </p:cBhvr>
                                      <p:tavLst>
                                        <p:tav tm="0">
                                          <p:val>
                                            <p:strVal val="ppt_h"/>
                                          </p:val>
                                        </p:tav>
                                        <p:tav tm="100000">
                                          <p:val>
                                            <p:fltVal val="0"/>
                                          </p:val>
                                        </p:tav>
                                      </p:tavLst>
                                    </p:anim>
                                    <p:anim calcmode="lin" valueType="num">
                                      <p:cBhvr>
                                        <p:cTn id="106" dur="500"/>
                                        <p:tgtEl>
                                          <p:spTgt spid="12"/>
                                        </p:tgtEl>
                                        <p:attrNameLst>
                                          <p:attrName>style.rotation</p:attrName>
                                        </p:attrNameLst>
                                      </p:cBhvr>
                                      <p:tavLst>
                                        <p:tav tm="0">
                                          <p:val>
                                            <p:fltVal val="0"/>
                                          </p:val>
                                        </p:tav>
                                        <p:tav tm="100000">
                                          <p:val>
                                            <p:fltVal val="360"/>
                                          </p:val>
                                        </p:tav>
                                      </p:tavLst>
                                    </p:anim>
                                    <p:animEffect transition="out" filter="fade">
                                      <p:cBhvr>
                                        <p:cTn id="107" dur="500"/>
                                        <p:tgtEl>
                                          <p:spTgt spid="12"/>
                                        </p:tgtEl>
                                      </p:cBhvr>
                                    </p:animEffect>
                                    <p:set>
                                      <p:cBhvr>
                                        <p:cTn id="108" dur="1" fill="hold">
                                          <p:stCondLst>
                                            <p:cond delay="499"/>
                                          </p:stCondLst>
                                        </p:cTn>
                                        <p:tgtEl>
                                          <p:spTgt spid="12"/>
                                        </p:tgtEl>
                                        <p:attrNameLst>
                                          <p:attrName>style.visibility</p:attrName>
                                        </p:attrNameLst>
                                      </p:cBhvr>
                                      <p:to>
                                        <p:strVal val="hidden"/>
                                      </p:to>
                                    </p:set>
                                  </p:childTnLst>
                                </p:cTn>
                              </p:par>
                              <p:par>
                                <p:cTn id="109" presetID="4" presetClass="exit" presetSubtype="16" fill="hold" grpId="2" nodeType="withEffect">
                                  <p:stCondLst>
                                    <p:cond delay="0"/>
                                  </p:stCondLst>
                                  <p:iterate type="lt">
                                    <p:tmPct val="0"/>
                                  </p:iterate>
                                  <p:childTnLst>
                                    <p:animEffect transition="out" filter="box(in)">
                                      <p:cBhvr>
                                        <p:cTn id="110" dur="500"/>
                                        <p:tgtEl>
                                          <p:spTgt spid="5"/>
                                        </p:tgtEl>
                                      </p:cBhvr>
                                    </p:animEffect>
                                    <p:set>
                                      <p:cBhvr>
                                        <p:cTn id="111" dur="1" fill="hold">
                                          <p:stCondLst>
                                            <p:cond delay="499"/>
                                          </p:stCondLst>
                                        </p:cTn>
                                        <p:tgtEl>
                                          <p:spTgt spid="5"/>
                                        </p:tgtEl>
                                        <p:attrNameLst>
                                          <p:attrName>style.visibility</p:attrName>
                                        </p:attrNameLst>
                                      </p:cBhvr>
                                      <p:to>
                                        <p:strVal val="hidden"/>
                                      </p:to>
                                    </p:set>
                                  </p:childTnLst>
                                </p:cTn>
                              </p:par>
                              <p:par>
                                <p:cTn id="112" presetID="4" presetClass="exit" presetSubtype="16" fill="hold" grpId="1" nodeType="withEffect">
                                  <p:stCondLst>
                                    <p:cond delay="0"/>
                                  </p:stCondLst>
                                  <p:childTnLst>
                                    <p:animEffect transition="out" filter="box(in)">
                                      <p:cBhvr>
                                        <p:cTn id="113" dur="500"/>
                                        <p:tgtEl>
                                          <p:spTgt spid="6"/>
                                        </p:tgtEl>
                                      </p:cBhvr>
                                    </p:animEffect>
                                    <p:set>
                                      <p:cBhvr>
                                        <p:cTn id="114" dur="1" fill="hold">
                                          <p:stCondLst>
                                            <p:cond delay="499"/>
                                          </p:stCondLst>
                                        </p:cTn>
                                        <p:tgtEl>
                                          <p:spTgt spid="6"/>
                                        </p:tgtEl>
                                        <p:attrNameLst>
                                          <p:attrName>style.visibility</p:attrName>
                                        </p:attrNameLst>
                                      </p:cBhvr>
                                      <p:to>
                                        <p:strVal val="hidden"/>
                                      </p:to>
                                    </p:set>
                                  </p:childTnLst>
                                </p:cTn>
                              </p:par>
                              <p:par>
                                <p:cTn id="115" presetID="4" presetClass="exit" presetSubtype="16" fill="hold" grpId="1" nodeType="withEffect">
                                  <p:stCondLst>
                                    <p:cond delay="0"/>
                                  </p:stCondLst>
                                  <p:childTnLst>
                                    <p:animEffect transition="out" filter="box(in)">
                                      <p:cBhvr>
                                        <p:cTn id="116" dur="500"/>
                                        <p:tgtEl>
                                          <p:spTgt spid="7"/>
                                        </p:tgtEl>
                                      </p:cBhvr>
                                    </p:animEffect>
                                    <p:set>
                                      <p:cBhvr>
                                        <p:cTn id="117" dur="1" fill="hold">
                                          <p:stCondLst>
                                            <p:cond delay="499"/>
                                          </p:stCondLst>
                                        </p:cTn>
                                        <p:tgtEl>
                                          <p:spTgt spid="7"/>
                                        </p:tgtEl>
                                        <p:attrNameLst>
                                          <p:attrName>style.visibility</p:attrName>
                                        </p:attrNameLst>
                                      </p:cBhvr>
                                      <p:to>
                                        <p:strVal val="hidden"/>
                                      </p:to>
                                    </p:set>
                                  </p:childTnLst>
                                </p:cTn>
                              </p:par>
                              <p:par>
                                <p:cTn id="118" presetID="4" presetClass="exit" presetSubtype="16" fill="hold" grpId="2" nodeType="withEffect">
                                  <p:stCondLst>
                                    <p:cond delay="0"/>
                                  </p:stCondLst>
                                  <p:iterate type="lt">
                                    <p:tmPct val="0"/>
                                  </p:iterate>
                                  <p:childTnLst>
                                    <p:animEffect transition="out" filter="box(in)">
                                      <p:cBhvr>
                                        <p:cTn id="119" dur="500"/>
                                        <p:tgtEl>
                                          <p:spTgt spid="8"/>
                                        </p:tgtEl>
                                      </p:cBhvr>
                                    </p:animEffect>
                                    <p:set>
                                      <p:cBhvr>
                                        <p:cTn id="120" dur="1" fill="hold">
                                          <p:stCondLst>
                                            <p:cond delay="499"/>
                                          </p:stCondLst>
                                        </p:cTn>
                                        <p:tgtEl>
                                          <p:spTgt spid="8"/>
                                        </p:tgtEl>
                                        <p:attrNameLst>
                                          <p:attrName>style.visibility</p:attrName>
                                        </p:attrNameLst>
                                      </p:cBhvr>
                                      <p:to>
                                        <p:strVal val="hidden"/>
                                      </p:to>
                                    </p:set>
                                  </p:childTnLst>
                                </p:cTn>
                              </p:par>
                              <p:par>
                                <p:cTn id="121" presetID="4" presetClass="exit" presetSubtype="16" fill="hold" grpId="1" nodeType="withEffect">
                                  <p:stCondLst>
                                    <p:cond delay="0"/>
                                  </p:stCondLst>
                                  <p:childTnLst>
                                    <p:animEffect transition="out" filter="box(in)">
                                      <p:cBhvr>
                                        <p:cTn id="122" dur="500"/>
                                        <p:tgtEl>
                                          <p:spTgt spid="9"/>
                                        </p:tgtEl>
                                      </p:cBhvr>
                                    </p:animEffect>
                                    <p:set>
                                      <p:cBhvr>
                                        <p:cTn id="123" dur="1" fill="hold">
                                          <p:stCondLst>
                                            <p:cond delay="499"/>
                                          </p:stCondLst>
                                        </p:cTn>
                                        <p:tgtEl>
                                          <p:spTgt spid="9"/>
                                        </p:tgtEl>
                                        <p:attrNameLst>
                                          <p:attrName>style.visibility</p:attrName>
                                        </p:attrNameLst>
                                      </p:cBhvr>
                                      <p:to>
                                        <p:strVal val="hidden"/>
                                      </p:to>
                                    </p:set>
                                  </p:childTnLst>
                                </p:cTn>
                              </p:par>
                              <p:par>
                                <p:cTn id="124" presetID="4" presetClass="exit" presetSubtype="16" fill="hold" grpId="2" nodeType="withEffect">
                                  <p:stCondLst>
                                    <p:cond delay="0"/>
                                  </p:stCondLst>
                                  <p:iterate type="lt">
                                    <p:tmPct val="0"/>
                                  </p:iterate>
                                  <p:childTnLst>
                                    <p:animEffect transition="out" filter="box(in)">
                                      <p:cBhvr>
                                        <p:cTn id="125" dur="500"/>
                                        <p:tgtEl>
                                          <p:spTgt spid="10"/>
                                        </p:tgtEl>
                                      </p:cBhvr>
                                    </p:animEffect>
                                    <p:set>
                                      <p:cBhvr>
                                        <p:cTn id="126" dur="1" fill="hold">
                                          <p:stCondLst>
                                            <p:cond delay="499"/>
                                          </p:stCondLst>
                                        </p:cTn>
                                        <p:tgtEl>
                                          <p:spTgt spid="10"/>
                                        </p:tgtEl>
                                        <p:attrNameLst>
                                          <p:attrName>style.visibility</p:attrName>
                                        </p:attrNameLst>
                                      </p:cBhvr>
                                      <p:to>
                                        <p:strVal val="hidden"/>
                                      </p:to>
                                    </p:set>
                                  </p:childTnLst>
                                </p:cTn>
                              </p:par>
                              <p:par>
                                <p:cTn id="127" presetID="4" presetClass="exit" presetSubtype="16" fill="hold" grpId="1" nodeType="withEffect">
                                  <p:stCondLst>
                                    <p:cond delay="0"/>
                                  </p:stCondLst>
                                  <p:childTnLst>
                                    <p:animEffect transition="out" filter="box(in)">
                                      <p:cBhvr>
                                        <p:cTn id="128" dur="500"/>
                                        <p:tgtEl>
                                          <p:spTgt spid="11"/>
                                        </p:tgtEl>
                                      </p:cBhvr>
                                    </p:animEffect>
                                    <p:set>
                                      <p:cBhvr>
                                        <p:cTn id="129" dur="1" fill="hold">
                                          <p:stCondLst>
                                            <p:cond delay="499"/>
                                          </p:stCondLst>
                                        </p:cTn>
                                        <p:tgtEl>
                                          <p:spTgt spid="11"/>
                                        </p:tgtEl>
                                        <p:attrNameLst>
                                          <p:attrName>style.visibility</p:attrName>
                                        </p:attrNameLst>
                                      </p:cBhvr>
                                      <p:to>
                                        <p:strVal val="hidden"/>
                                      </p:to>
                                    </p:set>
                                  </p:childTnLst>
                                </p:cTn>
                              </p:par>
                              <p:par>
                                <p:cTn id="130" presetID="4" presetClass="exit" presetSubtype="16" fill="hold" grpId="2" nodeType="withEffect">
                                  <p:stCondLst>
                                    <p:cond delay="0"/>
                                  </p:stCondLst>
                                  <p:iterate type="lt">
                                    <p:tmPct val="0"/>
                                  </p:iterate>
                                  <p:childTnLst>
                                    <p:animEffect transition="out" filter="box(in)">
                                      <p:cBhvr>
                                        <p:cTn id="131" dur="500"/>
                                        <p:tgtEl>
                                          <p:spTgt spid="12"/>
                                        </p:tgtEl>
                                      </p:cBhvr>
                                    </p:animEffect>
                                    <p:set>
                                      <p:cBhvr>
                                        <p:cTn id="13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5" grpId="1" animBg="1"/>
      <p:bldP spid="5" grpId="2" animBg="1"/>
      <p:bldP spid="6" grpId="0" animBg="1"/>
      <p:bldP spid="6" grpId="1" animBg="1"/>
      <p:bldP spid="7" grpId="0" animBg="1"/>
      <p:bldP spid="7" grpId="1" animBg="1"/>
      <p:bldP spid="8" grpId="0" animBg="1"/>
      <p:bldP spid="8" grpId="1" animBg="1"/>
      <p:bldP spid="8" grpId="2" animBg="1"/>
      <p:bldP spid="9" grpId="0" animBg="1"/>
      <p:bldP spid="9" grpId="1" animBg="1"/>
      <p:bldP spid="10" grpId="0" animBg="1"/>
      <p:bldP spid="10" grpId="1" animBg="1"/>
      <p:bldP spid="10" grpId="2" animBg="1"/>
      <p:bldP spid="11" grpId="0" animBg="1"/>
      <p:bldP spid="11" grpId="1" animBg="1"/>
      <p:bldP spid="12" grpId="0" animBg="1"/>
      <p:bldP spid="12" grpId="1" animBg="1"/>
      <p:bldP spid="12" grpId="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03" y="693266"/>
            <a:ext cx="8928992" cy="60932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4768118" y="44624"/>
            <a:ext cx="35066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Titr" panose="00000700000000000000" pitchFamily="2" charset="-78"/>
              </a:rPr>
              <a:t>مشترکات</a:t>
            </a:r>
            <a:endParaRPr lang="fa-IR" sz="3200" dirty="0">
              <a:cs typeface="B Titr" panose="00000700000000000000" pitchFamily="2" charset="-78"/>
            </a:endParaRPr>
          </a:p>
        </p:txBody>
      </p:sp>
      <p:sp>
        <p:nvSpPr>
          <p:cNvPr id="4" name="Rectangle 3"/>
          <p:cNvSpPr/>
          <p:nvPr/>
        </p:nvSpPr>
        <p:spPr>
          <a:xfrm>
            <a:off x="251520" y="764704"/>
            <a:ext cx="867135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dirty="0" smtClean="0">
                <a:cs typeface="B Titr" panose="00000700000000000000" pitchFamily="2" charset="-78"/>
              </a:rPr>
              <a:t>3. امور مربوط به قیام</a:t>
            </a:r>
            <a:endParaRPr lang="fa-IR" sz="4000" dirty="0">
              <a:cs typeface="B Titr" panose="00000700000000000000" pitchFamily="2" charset="-78"/>
            </a:endParaRPr>
          </a:p>
        </p:txBody>
      </p:sp>
      <p:sp>
        <p:nvSpPr>
          <p:cNvPr id="5" name="Flowchart: Process 4"/>
          <p:cNvSpPr/>
          <p:nvPr/>
        </p:nvSpPr>
        <p:spPr>
          <a:xfrm>
            <a:off x="244001" y="2055148"/>
            <a:ext cx="8720487" cy="214314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800" dirty="0" smtClean="0">
                <a:cs typeface="B Titr" panose="00000700000000000000" pitchFamily="2" charset="-78"/>
              </a:rPr>
              <a:t>قال رسول الله(ص) لا تذهب الدنیا حتی یملک العرب رجل من اهل بیتی یواطی </a:t>
            </a:r>
            <a:r>
              <a:rPr lang="fa-IR" sz="2800" dirty="0" err="1" smtClean="0">
                <a:cs typeface="B Titr" panose="00000700000000000000" pitchFamily="2" charset="-78"/>
              </a:rPr>
              <a:t>اسمه</a:t>
            </a:r>
            <a:r>
              <a:rPr lang="fa-IR" sz="2800" dirty="0" smtClean="0">
                <a:cs typeface="B Titr" panose="00000700000000000000" pitchFamily="2" charset="-78"/>
              </a:rPr>
              <a:t> اسمی </a:t>
            </a:r>
            <a:r>
              <a:rPr lang="fa-IR" dirty="0" err="1" smtClean="0">
                <a:cs typeface="B Titr" panose="00000700000000000000" pitchFamily="2" charset="-78"/>
              </a:rPr>
              <a:t>ترمذی</a:t>
            </a:r>
            <a:r>
              <a:rPr lang="fa-IR" dirty="0" smtClean="0">
                <a:cs typeface="B Titr" panose="00000700000000000000" pitchFamily="2" charset="-78"/>
              </a:rPr>
              <a:t>، </a:t>
            </a:r>
            <a:r>
              <a:rPr lang="fa-IR" dirty="0" err="1" smtClean="0">
                <a:cs typeface="B Titr" panose="00000700000000000000" pitchFamily="2" charset="-78"/>
              </a:rPr>
              <a:t>الجامع</a:t>
            </a:r>
            <a:r>
              <a:rPr lang="fa-IR" dirty="0" smtClean="0">
                <a:cs typeface="B Titr" panose="00000700000000000000" pitchFamily="2" charset="-78"/>
              </a:rPr>
              <a:t> </a:t>
            </a:r>
            <a:r>
              <a:rPr lang="fa-IR" dirty="0" err="1" smtClean="0">
                <a:cs typeface="B Titr" panose="00000700000000000000" pitchFamily="2" charset="-78"/>
              </a:rPr>
              <a:t>الصحیح</a:t>
            </a:r>
            <a:r>
              <a:rPr lang="fa-IR" dirty="0" smtClean="0">
                <a:cs typeface="B Titr" panose="00000700000000000000" pitchFamily="2" charset="-78"/>
              </a:rPr>
              <a:t>، ح 2230</a:t>
            </a:r>
            <a:endParaRPr lang="fa-IR" dirty="0">
              <a:cs typeface="B Titr" panose="00000700000000000000" pitchFamily="2" charset="-78"/>
            </a:endParaRPr>
          </a:p>
        </p:txBody>
      </p:sp>
      <p:sp>
        <p:nvSpPr>
          <p:cNvPr id="6" name="Rounded Rectangle 5"/>
          <p:cNvSpPr/>
          <p:nvPr/>
        </p:nvSpPr>
        <p:spPr>
          <a:xfrm>
            <a:off x="755576" y="1340768"/>
            <a:ext cx="770941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حتمی بودن </a:t>
            </a:r>
            <a:endParaRPr lang="fa-IR" sz="3200" dirty="0">
              <a:cs typeface="B Titr" panose="00000700000000000000" pitchFamily="2" charset="-78"/>
            </a:endParaRPr>
          </a:p>
        </p:txBody>
      </p:sp>
      <p:sp>
        <p:nvSpPr>
          <p:cNvPr id="7" name="Rounded Rectangle 6"/>
          <p:cNvSpPr/>
          <p:nvPr/>
        </p:nvSpPr>
        <p:spPr>
          <a:xfrm>
            <a:off x="790346" y="2055148"/>
            <a:ext cx="770941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وجوب اعتقاد به قیام</a:t>
            </a:r>
            <a:endParaRPr lang="fa-IR" sz="3200" dirty="0">
              <a:cs typeface="B Titr" panose="00000700000000000000" pitchFamily="2" charset="-78"/>
            </a:endParaRPr>
          </a:p>
        </p:txBody>
      </p:sp>
      <p:sp>
        <p:nvSpPr>
          <p:cNvPr id="8" name="Flowchart: Process 7"/>
          <p:cNvSpPr/>
          <p:nvPr/>
        </p:nvSpPr>
        <p:spPr>
          <a:xfrm>
            <a:off x="269289" y="2769528"/>
            <a:ext cx="8695199" cy="242889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800" dirty="0" smtClean="0">
                <a:cs typeface="B Titr" panose="00000700000000000000" pitchFamily="2" charset="-78"/>
              </a:rPr>
              <a:t>قال رسول الله(ص) من انکر خروج المهدی فقد کفر</a:t>
            </a:r>
          </a:p>
          <a:p>
            <a:pPr>
              <a:lnSpc>
                <a:spcPct val="150000"/>
              </a:lnSpc>
            </a:pPr>
            <a:r>
              <a:rPr lang="fa-IR" sz="2800" dirty="0" smtClean="0">
                <a:cs typeface="B Titr" panose="00000700000000000000" pitchFamily="2" charset="-78"/>
              </a:rPr>
              <a:t> </a:t>
            </a:r>
            <a:r>
              <a:rPr lang="fa-IR" sz="1600" dirty="0" smtClean="0">
                <a:cs typeface="B Titr" panose="00000700000000000000" pitchFamily="2" charset="-78"/>
              </a:rPr>
              <a:t> فرائد السمطین، ج2، ص، 334، ح585 </a:t>
            </a:r>
            <a:endParaRPr lang="fa-IR" sz="1600" dirty="0">
              <a:cs typeface="B Titr" panose="00000700000000000000" pitchFamily="2" charset="-78"/>
            </a:endParaRPr>
          </a:p>
        </p:txBody>
      </p:sp>
      <p:sp>
        <p:nvSpPr>
          <p:cNvPr id="9" name="Rounded Rectangle 8"/>
          <p:cNvSpPr/>
          <p:nvPr/>
        </p:nvSpPr>
        <p:spPr>
          <a:xfrm>
            <a:off x="790346" y="2769528"/>
            <a:ext cx="770941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جوان بودن  هنگام قیام</a:t>
            </a:r>
            <a:endParaRPr lang="fa-IR" sz="3200" dirty="0">
              <a:cs typeface="B Titr" panose="00000700000000000000" pitchFamily="2" charset="-78"/>
            </a:endParaRPr>
          </a:p>
        </p:txBody>
      </p:sp>
      <p:sp>
        <p:nvSpPr>
          <p:cNvPr id="10" name="Rectangle 9"/>
          <p:cNvSpPr/>
          <p:nvPr/>
        </p:nvSpPr>
        <p:spPr>
          <a:xfrm>
            <a:off x="244001" y="3483908"/>
            <a:ext cx="8720487" cy="1628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3200" dirty="0" smtClean="0">
                <a:cs typeface="B Titr" panose="00000700000000000000" pitchFamily="2" charset="-78"/>
              </a:rPr>
              <a:t>قال رسول الله(ص) المهدی من ولدی ابن اربعین سنه</a:t>
            </a:r>
          </a:p>
          <a:p>
            <a:pPr>
              <a:lnSpc>
                <a:spcPct val="150000"/>
              </a:lnSpc>
            </a:pPr>
            <a:r>
              <a:rPr lang="fa-IR" sz="1600" dirty="0" smtClean="0">
                <a:cs typeface="B Titr" panose="00000700000000000000" pitchFamily="2" charset="-78"/>
              </a:rPr>
              <a:t>جوینی، فرائد السمطین، ج2، ص565</a:t>
            </a:r>
            <a:endParaRPr lang="fa-IR" sz="1600" dirty="0">
              <a:cs typeface="B Titr" panose="00000700000000000000" pitchFamily="2" charset="-78"/>
            </a:endParaRPr>
          </a:p>
        </p:txBody>
      </p:sp>
      <p:sp>
        <p:nvSpPr>
          <p:cNvPr id="11" name="Rounded Rectangle 10"/>
          <p:cNvSpPr/>
          <p:nvPr/>
        </p:nvSpPr>
        <p:spPr>
          <a:xfrm>
            <a:off x="790346" y="3483908"/>
            <a:ext cx="770941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تعداد یاران</a:t>
            </a:r>
            <a:endParaRPr lang="fa-IR" sz="3200" dirty="0">
              <a:cs typeface="B Titr" panose="00000700000000000000" pitchFamily="2" charset="-78"/>
            </a:endParaRPr>
          </a:p>
        </p:txBody>
      </p:sp>
      <p:sp>
        <p:nvSpPr>
          <p:cNvPr id="12" name="Flowchart: Process 11"/>
          <p:cNvSpPr/>
          <p:nvPr/>
        </p:nvSpPr>
        <p:spPr>
          <a:xfrm>
            <a:off x="244001" y="4198288"/>
            <a:ext cx="8720487" cy="178592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800" dirty="0" smtClean="0">
                <a:cs typeface="B Titr" panose="00000700000000000000" pitchFamily="2" charset="-78"/>
              </a:rPr>
              <a:t>قال رسول الله(ص) فیجمع الله عزوجل اصحابه علی عده اصحاب بدر و علی عده اصحاب طالوت، ثلاثمائه و ثلاث عشر </a:t>
            </a:r>
            <a:r>
              <a:rPr lang="fa-IR" sz="2800" dirty="0" err="1" smtClean="0">
                <a:cs typeface="B Titr" panose="00000700000000000000" pitchFamily="2" charset="-78"/>
              </a:rPr>
              <a:t>رجلا</a:t>
            </a:r>
            <a:endParaRPr lang="fa-IR" sz="2800" dirty="0" smtClean="0">
              <a:cs typeface="B Titr" panose="00000700000000000000" pitchFamily="2" charset="-78"/>
            </a:endParaRPr>
          </a:p>
          <a:p>
            <a:pPr algn="l">
              <a:lnSpc>
                <a:spcPct val="150000"/>
              </a:lnSpc>
            </a:pPr>
            <a:r>
              <a:rPr lang="fa-IR" sz="1600" dirty="0" smtClean="0">
                <a:cs typeface="B Titr" panose="00000700000000000000" pitchFamily="2" charset="-78"/>
              </a:rPr>
              <a:t>مقدسی </a:t>
            </a:r>
            <a:r>
              <a:rPr lang="fa-IR" sz="1600" dirty="0" err="1" smtClean="0">
                <a:cs typeface="B Titr" panose="00000700000000000000" pitchFamily="2" charset="-78"/>
              </a:rPr>
              <a:t>شافعی</a:t>
            </a:r>
            <a:r>
              <a:rPr lang="fa-IR" sz="1600" dirty="0" smtClean="0">
                <a:cs typeface="B Titr" panose="00000700000000000000" pitchFamily="2" charset="-78"/>
              </a:rPr>
              <a:t>، عقد </a:t>
            </a:r>
            <a:r>
              <a:rPr lang="fa-IR" sz="1600" dirty="0" err="1" smtClean="0">
                <a:cs typeface="B Titr" panose="00000700000000000000" pitchFamily="2" charset="-78"/>
              </a:rPr>
              <a:t>الدرر</a:t>
            </a:r>
            <a:r>
              <a:rPr lang="fa-IR" sz="1600" dirty="0" smtClean="0">
                <a:cs typeface="B Titr" panose="00000700000000000000" pitchFamily="2" charset="-78"/>
              </a:rPr>
              <a:t>، ص 132</a:t>
            </a:r>
            <a:endParaRPr lang="fa-IR" sz="1600" dirty="0">
              <a:cs typeface="B Titr" panose="00000700000000000000" pitchFamily="2" charset="-78"/>
            </a:endParaRPr>
          </a:p>
        </p:txBody>
      </p:sp>
      <p:sp>
        <p:nvSpPr>
          <p:cNvPr id="13" name="Rounded Rectangle 12"/>
          <p:cNvSpPr/>
          <p:nvPr/>
        </p:nvSpPr>
        <p:spPr>
          <a:xfrm>
            <a:off x="755576" y="4198288"/>
            <a:ext cx="770941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بیعت بین رکن و مقام </a:t>
            </a:r>
            <a:endParaRPr lang="fa-IR" sz="3200" dirty="0">
              <a:cs typeface="B Titr" panose="00000700000000000000" pitchFamily="2" charset="-78"/>
            </a:endParaRPr>
          </a:p>
        </p:txBody>
      </p:sp>
      <p:sp>
        <p:nvSpPr>
          <p:cNvPr id="14" name="Flowchart: Process 13"/>
          <p:cNvSpPr/>
          <p:nvPr/>
        </p:nvSpPr>
        <p:spPr>
          <a:xfrm>
            <a:off x="244001" y="4912668"/>
            <a:ext cx="8720487" cy="11429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fa-IR" sz="2000" dirty="0" smtClean="0">
                <a:cs typeface="B Titr" panose="00000700000000000000" pitchFamily="2" charset="-78"/>
              </a:rPr>
              <a:t>قال رسول الله(ص): </a:t>
            </a:r>
            <a:r>
              <a:rPr lang="fa-IR" sz="3200" dirty="0" smtClean="0">
                <a:cs typeface="B Titr" panose="00000700000000000000" pitchFamily="2" charset="-78"/>
              </a:rPr>
              <a:t>فیبایعونه بین الرکن و </a:t>
            </a:r>
            <a:r>
              <a:rPr lang="fa-IR" sz="3200" dirty="0" err="1" smtClean="0">
                <a:cs typeface="B Titr" panose="00000700000000000000" pitchFamily="2" charset="-78"/>
              </a:rPr>
              <a:t>المقام</a:t>
            </a:r>
            <a:r>
              <a:rPr lang="fa-IR" sz="3200" dirty="0" smtClean="0">
                <a:cs typeface="B Titr" panose="00000700000000000000" pitchFamily="2" charset="-78"/>
              </a:rPr>
              <a:t>          </a:t>
            </a:r>
            <a:r>
              <a:rPr lang="fa-IR" sz="1600" dirty="0" smtClean="0">
                <a:cs typeface="B Titr" panose="00000700000000000000" pitchFamily="2" charset="-78"/>
              </a:rPr>
              <a:t>ابی داوود، سنن، ح 4286</a:t>
            </a:r>
            <a:endParaRPr lang="fa-IR" sz="1600" dirty="0">
              <a:cs typeface="B Titr" panose="00000700000000000000" pitchFamily="2" charset="-78"/>
            </a:endParaRPr>
          </a:p>
        </p:txBody>
      </p:sp>
    </p:spTree>
    <p:extLst>
      <p:ext uri="{BB962C8B-B14F-4D97-AF65-F5344CB8AC3E}">
        <p14:creationId xmlns:p14="http://schemas.microsoft.com/office/powerpoint/2010/main" val="409261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xit" presetSubtype="0" accel="100000" fill="hold" grpId="1" nodeType="clickEffect">
                                  <p:stCondLst>
                                    <p:cond delay="0"/>
                                  </p:stCondLst>
                                  <p:iterate type="lt">
                                    <p:tmPct val="0"/>
                                  </p:iterate>
                                  <p:childTnLst>
                                    <p:anim calcmode="lin" valueType="num">
                                      <p:cBhvr>
                                        <p:cTn id="35" dur="500"/>
                                        <p:tgtEl>
                                          <p:spTgt spid="5"/>
                                        </p:tgtEl>
                                        <p:attrNameLst>
                                          <p:attrName>ppt_w</p:attrName>
                                        </p:attrNameLst>
                                      </p:cBhvr>
                                      <p:tavLst>
                                        <p:tav tm="0">
                                          <p:val>
                                            <p:strVal val="ppt_w"/>
                                          </p:val>
                                        </p:tav>
                                        <p:tav tm="100000">
                                          <p:val>
                                            <p:fltVal val="0"/>
                                          </p:val>
                                        </p:tav>
                                      </p:tavLst>
                                    </p:anim>
                                    <p:anim calcmode="lin" valueType="num">
                                      <p:cBhvr>
                                        <p:cTn id="36" dur="500"/>
                                        <p:tgtEl>
                                          <p:spTgt spid="5"/>
                                        </p:tgtEl>
                                        <p:attrNameLst>
                                          <p:attrName>ppt_h</p:attrName>
                                        </p:attrNameLst>
                                      </p:cBhvr>
                                      <p:tavLst>
                                        <p:tav tm="0">
                                          <p:val>
                                            <p:strVal val="ppt_h"/>
                                          </p:val>
                                        </p:tav>
                                        <p:tav tm="100000">
                                          <p:val>
                                            <p:fltVal val="0"/>
                                          </p:val>
                                        </p:tav>
                                      </p:tavLst>
                                    </p:anim>
                                    <p:anim calcmode="lin" valueType="num">
                                      <p:cBhvr>
                                        <p:cTn id="37" dur="500"/>
                                        <p:tgtEl>
                                          <p:spTgt spid="5"/>
                                        </p:tgtEl>
                                        <p:attrNameLst>
                                          <p:attrName>style.rotation</p:attrName>
                                        </p:attrNameLst>
                                      </p:cBhvr>
                                      <p:tavLst>
                                        <p:tav tm="0">
                                          <p:val>
                                            <p:fltVal val="0"/>
                                          </p:val>
                                        </p:tav>
                                        <p:tav tm="100000">
                                          <p:val>
                                            <p:fltVal val="360"/>
                                          </p:val>
                                        </p:tav>
                                      </p:tavLst>
                                    </p:anim>
                                    <p:animEffect transition="out" filter="fade">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xit" presetSubtype="0" accel="100000" fill="hold" grpId="1" nodeType="clickEffect">
                                  <p:stCondLst>
                                    <p:cond delay="0"/>
                                  </p:stCondLst>
                                  <p:iterate type="lt">
                                    <p:tmPct val="0"/>
                                  </p:iterate>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 calcmode="lin" valueType="num">
                                      <p:cBhvr>
                                        <p:cTn id="60" dur="500"/>
                                        <p:tgtEl>
                                          <p:spTgt spid="8"/>
                                        </p:tgtEl>
                                        <p:attrNameLst>
                                          <p:attrName>style.rotation</p:attrName>
                                        </p:attrNameLst>
                                      </p:cBhvr>
                                      <p:tavLst>
                                        <p:tav tm="0">
                                          <p:val>
                                            <p:fltVal val="0"/>
                                          </p:val>
                                        </p:tav>
                                        <p:tav tm="100000">
                                          <p:val>
                                            <p:fltVal val="360"/>
                                          </p:val>
                                        </p:tav>
                                      </p:tavLst>
                                    </p:anim>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fltVal val="0"/>
                                          </p:val>
                                        </p:tav>
                                        <p:tav tm="100000">
                                          <p:val>
                                            <p:strVal val="#ppt_w"/>
                                          </p:val>
                                        </p:tav>
                                      </p:tavLst>
                                    </p:anim>
                                    <p:anim calcmode="lin" valueType="num">
                                      <p:cBhvr>
                                        <p:cTn id="75" dur="1000" fill="hold"/>
                                        <p:tgtEl>
                                          <p:spTgt spid="10"/>
                                        </p:tgtEl>
                                        <p:attrNameLst>
                                          <p:attrName>ppt_h</p:attrName>
                                        </p:attrNameLst>
                                      </p:cBhvr>
                                      <p:tavLst>
                                        <p:tav tm="0">
                                          <p:val>
                                            <p:fltVal val="0"/>
                                          </p:val>
                                        </p:tav>
                                        <p:tav tm="100000">
                                          <p:val>
                                            <p:strVal val="#ppt_h"/>
                                          </p:val>
                                        </p:tav>
                                      </p:tavLst>
                                    </p:anim>
                                    <p:anim calcmode="lin" valueType="num">
                                      <p:cBhvr>
                                        <p:cTn id="76" dur="1000" fill="hold"/>
                                        <p:tgtEl>
                                          <p:spTgt spid="10"/>
                                        </p:tgtEl>
                                        <p:attrNameLst>
                                          <p:attrName>style.rotation</p:attrName>
                                        </p:attrNameLst>
                                      </p:cBhvr>
                                      <p:tavLst>
                                        <p:tav tm="0">
                                          <p:val>
                                            <p:fltVal val="90"/>
                                          </p:val>
                                        </p:tav>
                                        <p:tav tm="100000">
                                          <p:val>
                                            <p:fltVal val="0"/>
                                          </p:val>
                                        </p:tav>
                                      </p:tavLst>
                                    </p:anim>
                                    <p:animEffect transition="in" filter="fade">
                                      <p:cBhvr>
                                        <p:cTn id="77" dur="10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49" presetClass="exit" presetSubtype="0" accel="100000" fill="hold" grpId="1" nodeType="clickEffect">
                                  <p:stCondLst>
                                    <p:cond delay="0"/>
                                  </p:stCondLst>
                                  <p:iterate type="lt">
                                    <p:tmPct val="0"/>
                                  </p:iterate>
                                  <p:childTnLst>
                                    <p:anim calcmode="lin" valueType="num">
                                      <p:cBhvr>
                                        <p:cTn id="81" dur="500"/>
                                        <p:tgtEl>
                                          <p:spTgt spid="10"/>
                                        </p:tgtEl>
                                        <p:attrNameLst>
                                          <p:attrName>ppt_w</p:attrName>
                                        </p:attrNameLst>
                                      </p:cBhvr>
                                      <p:tavLst>
                                        <p:tav tm="0">
                                          <p:val>
                                            <p:strVal val="ppt_w"/>
                                          </p:val>
                                        </p:tav>
                                        <p:tav tm="100000">
                                          <p:val>
                                            <p:fltVal val="0"/>
                                          </p:val>
                                        </p:tav>
                                      </p:tavLst>
                                    </p:anim>
                                    <p:anim calcmode="lin" valueType="num">
                                      <p:cBhvr>
                                        <p:cTn id="82" dur="500"/>
                                        <p:tgtEl>
                                          <p:spTgt spid="10"/>
                                        </p:tgtEl>
                                        <p:attrNameLst>
                                          <p:attrName>ppt_h</p:attrName>
                                        </p:attrNameLst>
                                      </p:cBhvr>
                                      <p:tavLst>
                                        <p:tav tm="0">
                                          <p:val>
                                            <p:strVal val="ppt_h"/>
                                          </p:val>
                                        </p:tav>
                                        <p:tav tm="100000">
                                          <p:val>
                                            <p:fltVal val="0"/>
                                          </p:val>
                                        </p:tav>
                                      </p:tavLst>
                                    </p:anim>
                                    <p:anim calcmode="lin" valueType="num">
                                      <p:cBhvr>
                                        <p:cTn id="83" dur="500"/>
                                        <p:tgtEl>
                                          <p:spTgt spid="10"/>
                                        </p:tgtEl>
                                        <p:attrNameLst>
                                          <p:attrName>style.rotation</p:attrName>
                                        </p:attrNameLst>
                                      </p:cBhvr>
                                      <p:tavLst>
                                        <p:tav tm="0">
                                          <p:val>
                                            <p:fltVal val="0"/>
                                          </p:val>
                                        </p:tav>
                                        <p:tav tm="100000">
                                          <p:val>
                                            <p:fltVal val="360"/>
                                          </p:val>
                                        </p:tav>
                                      </p:tavLst>
                                    </p:anim>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500" fill="hold"/>
                                        <p:tgtEl>
                                          <p:spTgt spid="11"/>
                                        </p:tgtEl>
                                        <p:attrNameLst>
                                          <p:attrName>ppt_w</p:attrName>
                                        </p:attrNameLst>
                                      </p:cBhvr>
                                      <p:tavLst>
                                        <p:tav tm="0">
                                          <p:val>
                                            <p:fltVal val="0"/>
                                          </p:val>
                                        </p:tav>
                                        <p:tav tm="100000">
                                          <p:val>
                                            <p:strVal val="#ppt_w"/>
                                          </p:val>
                                        </p:tav>
                                      </p:tavLst>
                                    </p:anim>
                                    <p:anim calcmode="lin" valueType="num">
                                      <p:cBhvr>
                                        <p:cTn id="91" dur="500" fill="hold"/>
                                        <p:tgtEl>
                                          <p:spTgt spid="11"/>
                                        </p:tgtEl>
                                        <p:attrNameLst>
                                          <p:attrName>ppt_h</p:attrName>
                                        </p:attrNameLst>
                                      </p:cBhvr>
                                      <p:tavLst>
                                        <p:tav tm="0">
                                          <p:val>
                                            <p:fltVal val="0"/>
                                          </p:val>
                                        </p:tav>
                                        <p:tav tm="100000">
                                          <p:val>
                                            <p:strVal val="#ppt_h"/>
                                          </p:val>
                                        </p:tav>
                                      </p:tavLst>
                                    </p:anim>
                                    <p:animEffect transition="in" filter="fade">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iterate type="lt">
                                    <p:tmPct val="5000"/>
                                  </p:iterate>
                                  <p:childTnLst>
                                    <p:set>
                                      <p:cBhvr>
                                        <p:cTn id="96" dur="1" fill="hold">
                                          <p:stCondLst>
                                            <p:cond delay="0"/>
                                          </p:stCondLst>
                                        </p:cTn>
                                        <p:tgtEl>
                                          <p:spTgt spid="12"/>
                                        </p:tgtEl>
                                        <p:attrNameLst>
                                          <p:attrName>style.visibility</p:attrName>
                                        </p:attrNameLst>
                                      </p:cBhvr>
                                      <p:to>
                                        <p:strVal val="visible"/>
                                      </p:to>
                                    </p:set>
                                    <p:anim calcmode="lin" valueType="num">
                                      <p:cBhvr>
                                        <p:cTn id="97" dur="1000" fill="hold"/>
                                        <p:tgtEl>
                                          <p:spTgt spid="12"/>
                                        </p:tgtEl>
                                        <p:attrNameLst>
                                          <p:attrName>ppt_w</p:attrName>
                                        </p:attrNameLst>
                                      </p:cBhvr>
                                      <p:tavLst>
                                        <p:tav tm="0">
                                          <p:val>
                                            <p:fltVal val="0"/>
                                          </p:val>
                                        </p:tav>
                                        <p:tav tm="100000">
                                          <p:val>
                                            <p:strVal val="#ppt_w"/>
                                          </p:val>
                                        </p:tav>
                                      </p:tavLst>
                                    </p:anim>
                                    <p:anim calcmode="lin" valueType="num">
                                      <p:cBhvr>
                                        <p:cTn id="98" dur="1000" fill="hold"/>
                                        <p:tgtEl>
                                          <p:spTgt spid="12"/>
                                        </p:tgtEl>
                                        <p:attrNameLst>
                                          <p:attrName>ppt_h</p:attrName>
                                        </p:attrNameLst>
                                      </p:cBhvr>
                                      <p:tavLst>
                                        <p:tav tm="0">
                                          <p:val>
                                            <p:fltVal val="0"/>
                                          </p:val>
                                        </p:tav>
                                        <p:tav tm="100000">
                                          <p:val>
                                            <p:strVal val="#ppt_h"/>
                                          </p:val>
                                        </p:tav>
                                      </p:tavLst>
                                    </p:anim>
                                    <p:anim calcmode="lin" valueType="num">
                                      <p:cBhvr>
                                        <p:cTn id="99" dur="1000" fill="hold"/>
                                        <p:tgtEl>
                                          <p:spTgt spid="12"/>
                                        </p:tgtEl>
                                        <p:attrNameLst>
                                          <p:attrName>style.rotation</p:attrName>
                                        </p:attrNameLst>
                                      </p:cBhvr>
                                      <p:tavLst>
                                        <p:tav tm="0">
                                          <p:val>
                                            <p:fltVal val="90"/>
                                          </p:val>
                                        </p:tav>
                                        <p:tav tm="100000">
                                          <p:val>
                                            <p:fltVal val="0"/>
                                          </p:val>
                                        </p:tav>
                                      </p:tavLst>
                                    </p:anim>
                                    <p:animEffect transition="in" filter="fade">
                                      <p:cBhvr>
                                        <p:cTn id="100" dur="10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49" presetClass="exit" presetSubtype="0" accel="100000" fill="hold" grpId="1" nodeType="clickEffect">
                                  <p:stCondLst>
                                    <p:cond delay="0"/>
                                  </p:stCondLst>
                                  <p:iterate type="lt">
                                    <p:tmPct val="0"/>
                                  </p:iterate>
                                  <p:childTnLst>
                                    <p:anim calcmode="lin" valueType="num">
                                      <p:cBhvr>
                                        <p:cTn id="104" dur="500"/>
                                        <p:tgtEl>
                                          <p:spTgt spid="12"/>
                                        </p:tgtEl>
                                        <p:attrNameLst>
                                          <p:attrName>ppt_w</p:attrName>
                                        </p:attrNameLst>
                                      </p:cBhvr>
                                      <p:tavLst>
                                        <p:tav tm="0">
                                          <p:val>
                                            <p:strVal val="ppt_w"/>
                                          </p:val>
                                        </p:tav>
                                        <p:tav tm="100000">
                                          <p:val>
                                            <p:fltVal val="0"/>
                                          </p:val>
                                        </p:tav>
                                      </p:tavLst>
                                    </p:anim>
                                    <p:anim calcmode="lin" valueType="num">
                                      <p:cBhvr>
                                        <p:cTn id="105" dur="500"/>
                                        <p:tgtEl>
                                          <p:spTgt spid="12"/>
                                        </p:tgtEl>
                                        <p:attrNameLst>
                                          <p:attrName>ppt_h</p:attrName>
                                        </p:attrNameLst>
                                      </p:cBhvr>
                                      <p:tavLst>
                                        <p:tav tm="0">
                                          <p:val>
                                            <p:strVal val="ppt_h"/>
                                          </p:val>
                                        </p:tav>
                                        <p:tav tm="100000">
                                          <p:val>
                                            <p:fltVal val="0"/>
                                          </p:val>
                                        </p:tav>
                                      </p:tavLst>
                                    </p:anim>
                                    <p:anim calcmode="lin" valueType="num">
                                      <p:cBhvr>
                                        <p:cTn id="106" dur="500"/>
                                        <p:tgtEl>
                                          <p:spTgt spid="12"/>
                                        </p:tgtEl>
                                        <p:attrNameLst>
                                          <p:attrName>style.rotation</p:attrName>
                                        </p:attrNameLst>
                                      </p:cBhvr>
                                      <p:tavLst>
                                        <p:tav tm="0">
                                          <p:val>
                                            <p:fltVal val="0"/>
                                          </p:val>
                                        </p:tav>
                                        <p:tav tm="100000">
                                          <p:val>
                                            <p:fltVal val="360"/>
                                          </p:val>
                                        </p:tav>
                                      </p:tavLst>
                                    </p:anim>
                                    <p:animEffect transition="out" filter="fade">
                                      <p:cBhvr>
                                        <p:cTn id="107" dur="500"/>
                                        <p:tgtEl>
                                          <p:spTgt spid="12"/>
                                        </p:tgtEl>
                                      </p:cBhvr>
                                    </p:animEffect>
                                    <p:set>
                                      <p:cBhvr>
                                        <p:cTn id="108" dur="1" fill="hold">
                                          <p:stCondLst>
                                            <p:cond delay="499"/>
                                          </p:stCondLst>
                                        </p:cTn>
                                        <p:tgtEl>
                                          <p:spTgt spid="1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grpId="0" nodeType="clickEffect">
                                  <p:stCondLst>
                                    <p:cond delay="0"/>
                                  </p:stCondLst>
                                  <p:childTnLst>
                                    <p:set>
                                      <p:cBhvr>
                                        <p:cTn id="112" dur="1" fill="hold">
                                          <p:stCondLst>
                                            <p:cond delay="0"/>
                                          </p:stCondLst>
                                        </p:cTn>
                                        <p:tgtEl>
                                          <p:spTgt spid="13"/>
                                        </p:tgtEl>
                                        <p:attrNameLst>
                                          <p:attrName>style.visibility</p:attrName>
                                        </p:attrNameLst>
                                      </p:cBhvr>
                                      <p:to>
                                        <p:strVal val="visible"/>
                                      </p:to>
                                    </p:set>
                                    <p:anim calcmode="lin" valueType="num">
                                      <p:cBhvr>
                                        <p:cTn id="113" dur="500" fill="hold"/>
                                        <p:tgtEl>
                                          <p:spTgt spid="13"/>
                                        </p:tgtEl>
                                        <p:attrNameLst>
                                          <p:attrName>ppt_w</p:attrName>
                                        </p:attrNameLst>
                                      </p:cBhvr>
                                      <p:tavLst>
                                        <p:tav tm="0">
                                          <p:val>
                                            <p:fltVal val="0"/>
                                          </p:val>
                                        </p:tav>
                                        <p:tav tm="100000">
                                          <p:val>
                                            <p:strVal val="#ppt_w"/>
                                          </p:val>
                                        </p:tav>
                                      </p:tavLst>
                                    </p:anim>
                                    <p:anim calcmode="lin" valueType="num">
                                      <p:cBhvr>
                                        <p:cTn id="114" dur="500" fill="hold"/>
                                        <p:tgtEl>
                                          <p:spTgt spid="13"/>
                                        </p:tgtEl>
                                        <p:attrNameLst>
                                          <p:attrName>ppt_h</p:attrName>
                                        </p:attrNameLst>
                                      </p:cBhvr>
                                      <p:tavLst>
                                        <p:tav tm="0">
                                          <p:val>
                                            <p:fltVal val="0"/>
                                          </p:val>
                                        </p:tav>
                                        <p:tav tm="100000">
                                          <p:val>
                                            <p:strVal val="#ppt_h"/>
                                          </p:val>
                                        </p:tav>
                                      </p:tavLst>
                                    </p:anim>
                                    <p:animEffect transition="in" filter="fade">
                                      <p:cBhvr>
                                        <p:cTn id="115" dur="500"/>
                                        <p:tgtEl>
                                          <p:spTgt spid="13"/>
                                        </p:tgtEl>
                                      </p:cBhvr>
                                    </p:animEffect>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grpId="0" nodeType="clickEffect">
                                  <p:stCondLst>
                                    <p:cond delay="0"/>
                                  </p:stCondLst>
                                  <p:iterate type="lt">
                                    <p:tmPct val="5000"/>
                                  </p:iterate>
                                  <p:childTnLst>
                                    <p:set>
                                      <p:cBhvr>
                                        <p:cTn id="119" dur="1" fill="hold">
                                          <p:stCondLst>
                                            <p:cond delay="0"/>
                                          </p:stCondLst>
                                        </p:cTn>
                                        <p:tgtEl>
                                          <p:spTgt spid="14"/>
                                        </p:tgtEl>
                                        <p:attrNameLst>
                                          <p:attrName>style.visibility</p:attrName>
                                        </p:attrNameLst>
                                      </p:cBhvr>
                                      <p:to>
                                        <p:strVal val="visible"/>
                                      </p:to>
                                    </p:set>
                                    <p:anim calcmode="lin" valueType="num">
                                      <p:cBhvr>
                                        <p:cTn id="120" dur="1000" fill="hold"/>
                                        <p:tgtEl>
                                          <p:spTgt spid="14"/>
                                        </p:tgtEl>
                                        <p:attrNameLst>
                                          <p:attrName>ppt_w</p:attrName>
                                        </p:attrNameLst>
                                      </p:cBhvr>
                                      <p:tavLst>
                                        <p:tav tm="0">
                                          <p:val>
                                            <p:fltVal val="0"/>
                                          </p:val>
                                        </p:tav>
                                        <p:tav tm="100000">
                                          <p:val>
                                            <p:strVal val="#ppt_w"/>
                                          </p:val>
                                        </p:tav>
                                      </p:tavLst>
                                    </p:anim>
                                    <p:anim calcmode="lin" valueType="num">
                                      <p:cBhvr>
                                        <p:cTn id="121" dur="1000" fill="hold"/>
                                        <p:tgtEl>
                                          <p:spTgt spid="14"/>
                                        </p:tgtEl>
                                        <p:attrNameLst>
                                          <p:attrName>ppt_h</p:attrName>
                                        </p:attrNameLst>
                                      </p:cBhvr>
                                      <p:tavLst>
                                        <p:tav tm="0">
                                          <p:val>
                                            <p:fltVal val="0"/>
                                          </p:val>
                                        </p:tav>
                                        <p:tav tm="100000">
                                          <p:val>
                                            <p:strVal val="#ppt_h"/>
                                          </p:val>
                                        </p:tav>
                                      </p:tavLst>
                                    </p:anim>
                                    <p:anim calcmode="lin" valueType="num">
                                      <p:cBhvr>
                                        <p:cTn id="122" dur="1000" fill="hold"/>
                                        <p:tgtEl>
                                          <p:spTgt spid="14"/>
                                        </p:tgtEl>
                                        <p:attrNameLst>
                                          <p:attrName>style.rotation</p:attrName>
                                        </p:attrNameLst>
                                      </p:cBhvr>
                                      <p:tavLst>
                                        <p:tav tm="0">
                                          <p:val>
                                            <p:fltVal val="90"/>
                                          </p:val>
                                        </p:tav>
                                        <p:tav tm="100000">
                                          <p:val>
                                            <p:fltVal val="0"/>
                                          </p:val>
                                        </p:tav>
                                      </p:tavLst>
                                    </p:anim>
                                    <p:animEffect transition="in" filter="fade">
                                      <p:cBhvr>
                                        <p:cTn id="123" dur="1000"/>
                                        <p:tgtEl>
                                          <p:spTgt spid="14"/>
                                        </p:tgtEl>
                                      </p:cBhvr>
                                    </p:animEffect>
                                  </p:childTnLst>
                                </p:cTn>
                              </p:par>
                            </p:childTnLst>
                          </p:cTn>
                        </p:par>
                      </p:childTnLst>
                    </p:cTn>
                  </p:par>
                  <p:par>
                    <p:cTn id="124" fill="hold">
                      <p:stCondLst>
                        <p:cond delay="indefinite"/>
                      </p:stCondLst>
                      <p:childTnLst>
                        <p:par>
                          <p:cTn id="125" fill="hold">
                            <p:stCondLst>
                              <p:cond delay="0"/>
                            </p:stCondLst>
                            <p:childTnLst>
                              <p:par>
                                <p:cTn id="126" presetID="49" presetClass="exit" presetSubtype="0" accel="100000" fill="hold" grpId="1" nodeType="clickEffect">
                                  <p:stCondLst>
                                    <p:cond delay="0"/>
                                  </p:stCondLst>
                                  <p:iterate type="lt">
                                    <p:tmPct val="0"/>
                                  </p:iterate>
                                  <p:childTnLst>
                                    <p:anim calcmode="lin" valueType="num">
                                      <p:cBhvr>
                                        <p:cTn id="127" dur="500"/>
                                        <p:tgtEl>
                                          <p:spTgt spid="14"/>
                                        </p:tgtEl>
                                        <p:attrNameLst>
                                          <p:attrName>ppt_w</p:attrName>
                                        </p:attrNameLst>
                                      </p:cBhvr>
                                      <p:tavLst>
                                        <p:tav tm="0">
                                          <p:val>
                                            <p:strVal val="ppt_w"/>
                                          </p:val>
                                        </p:tav>
                                        <p:tav tm="100000">
                                          <p:val>
                                            <p:fltVal val="0"/>
                                          </p:val>
                                        </p:tav>
                                      </p:tavLst>
                                    </p:anim>
                                    <p:anim calcmode="lin" valueType="num">
                                      <p:cBhvr>
                                        <p:cTn id="128" dur="500"/>
                                        <p:tgtEl>
                                          <p:spTgt spid="14"/>
                                        </p:tgtEl>
                                        <p:attrNameLst>
                                          <p:attrName>ppt_h</p:attrName>
                                        </p:attrNameLst>
                                      </p:cBhvr>
                                      <p:tavLst>
                                        <p:tav tm="0">
                                          <p:val>
                                            <p:strVal val="ppt_h"/>
                                          </p:val>
                                        </p:tav>
                                        <p:tav tm="100000">
                                          <p:val>
                                            <p:fltVal val="0"/>
                                          </p:val>
                                        </p:tav>
                                      </p:tavLst>
                                    </p:anim>
                                    <p:anim calcmode="lin" valueType="num">
                                      <p:cBhvr>
                                        <p:cTn id="129" dur="500"/>
                                        <p:tgtEl>
                                          <p:spTgt spid="14"/>
                                        </p:tgtEl>
                                        <p:attrNameLst>
                                          <p:attrName>style.rotation</p:attrName>
                                        </p:attrNameLst>
                                      </p:cBhvr>
                                      <p:tavLst>
                                        <p:tav tm="0">
                                          <p:val>
                                            <p:fltVal val="0"/>
                                          </p:val>
                                        </p:tav>
                                        <p:tav tm="100000">
                                          <p:val>
                                            <p:fltVal val="360"/>
                                          </p:val>
                                        </p:tav>
                                      </p:tavLst>
                                    </p:anim>
                                    <p:animEffect transition="out" filter="fade">
                                      <p:cBhvr>
                                        <p:cTn id="130" dur="500"/>
                                        <p:tgtEl>
                                          <p:spTgt spid="14"/>
                                        </p:tgtEl>
                                      </p:cBhvr>
                                    </p:animEffect>
                                    <p:set>
                                      <p:cBhvr>
                                        <p:cTn id="131"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5" grpId="1" animBg="1"/>
      <p:bldP spid="6" grpId="0" animBg="1"/>
      <p:bldP spid="7" grpId="0" animBg="1"/>
      <p:bldP spid="8" grpId="0" animBg="1"/>
      <p:bldP spid="8" grpId="1" animBg="1"/>
      <p:bldP spid="9" grpId="0" animBg="1"/>
      <p:bldP spid="10" grpId="0" animBg="1"/>
      <p:bldP spid="10" grpId="1" animBg="1"/>
      <p:bldP spid="11" grpId="0" animBg="1"/>
      <p:bldP spid="12" grpId="0" animBg="1"/>
      <p:bldP spid="12" grpId="1" animBg="1"/>
      <p:bldP spid="13" grpId="0" animBg="1"/>
      <p:bldP spid="14" grpId="0" animBg="1"/>
      <p:bldP spid="14"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03" y="693266"/>
            <a:ext cx="8928992" cy="60932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4768118" y="44624"/>
            <a:ext cx="35066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Titr" panose="00000700000000000000" pitchFamily="2" charset="-78"/>
              </a:rPr>
              <a:t>مشترکات</a:t>
            </a:r>
            <a:endParaRPr lang="fa-IR" sz="3200" dirty="0">
              <a:cs typeface="B Titr" panose="00000700000000000000" pitchFamily="2" charset="-78"/>
            </a:endParaRPr>
          </a:p>
        </p:txBody>
      </p:sp>
      <p:sp>
        <p:nvSpPr>
          <p:cNvPr id="4" name="Rectangle 3"/>
          <p:cNvSpPr/>
          <p:nvPr/>
        </p:nvSpPr>
        <p:spPr>
          <a:xfrm>
            <a:off x="251520" y="764704"/>
            <a:ext cx="867135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dirty="0" smtClean="0">
                <a:cs typeface="B Titr" panose="00000700000000000000" pitchFamily="2" charset="-78"/>
              </a:rPr>
              <a:t>4. نشانه های قیام</a:t>
            </a:r>
            <a:endParaRPr lang="fa-IR" sz="4000" dirty="0">
              <a:cs typeface="B Titr" panose="00000700000000000000" pitchFamily="2" charset="-78"/>
            </a:endParaRPr>
          </a:p>
        </p:txBody>
      </p:sp>
      <p:sp>
        <p:nvSpPr>
          <p:cNvPr id="5" name="Rounded Rectangle 4"/>
          <p:cNvSpPr/>
          <p:nvPr/>
        </p:nvSpPr>
        <p:spPr>
          <a:xfrm>
            <a:off x="755576" y="1340768"/>
            <a:ext cx="778028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3200" dirty="0" smtClean="0">
                <a:cs typeface="B Titr" panose="00000700000000000000" pitchFamily="2" charset="-78"/>
              </a:rPr>
              <a:t>خسف بیداء</a:t>
            </a:r>
            <a:endParaRPr lang="fa-IR" sz="3600" dirty="0">
              <a:cs typeface="B Titr" panose="00000700000000000000" pitchFamily="2" charset="-78"/>
            </a:endParaRPr>
          </a:p>
        </p:txBody>
      </p:sp>
      <p:sp>
        <p:nvSpPr>
          <p:cNvPr id="6" name="Rectangle 5"/>
          <p:cNvSpPr/>
          <p:nvPr/>
        </p:nvSpPr>
        <p:spPr>
          <a:xfrm>
            <a:off x="163839" y="2140880"/>
            <a:ext cx="8800649" cy="2271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err="1">
                <a:cs typeface="B Titr" panose="00000700000000000000" pitchFamily="2" charset="-78"/>
              </a:rPr>
              <a:t>ی</a:t>
            </a:r>
            <a:r>
              <a:rPr lang="fa-IR" sz="3200" dirty="0" err="1" smtClean="0">
                <a:cs typeface="B Titr" panose="00000700000000000000" pitchFamily="2" charset="-78"/>
              </a:rPr>
              <a:t>بعث</a:t>
            </a:r>
            <a:r>
              <a:rPr lang="fa-IR" sz="3200" dirty="0" smtClean="0">
                <a:cs typeface="B Titr" panose="00000700000000000000" pitchFamily="2" charset="-78"/>
              </a:rPr>
              <a:t> الیه بعث فاذا کانوا ببیداء من الارض خسف بهم</a:t>
            </a:r>
          </a:p>
          <a:p>
            <a:pPr algn="l"/>
            <a:r>
              <a:rPr lang="fa-IR" sz="1600" dirty="0" smtClean="0">
                <a:cs typeface="B Titr" panose="00000700000000000000" pitchFamily="2" charset="-78"/>
              </a:rPr>
              <a:t>مسلم، صحیح، ج4،ح 2882</a:t>
            </a:r>
            <a:endParaRPr lang="fa-IR" sz="1600" dirty="0">
              <a:cs typeface="B Titr" panose="00000700000000000000" pitchFamily="2" charset="-78"/>
            </a:endParaRPr>
          </a:p>
        </p:txBody>
      </p:sp>
      <p:sp>
        <p:nvSpPr>
          <p:cNvPr id="7" name="Rounded Rectangle 6"/>
          <p:cNvSpPr/>
          <p:nvPr/>
        </p:nvSpPr>
        <p:spPr>
          <a:xfrm>
            <a:off x="755576" y="2055148"/>
            <a:ext cx="778028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3200" dirty="0" smtClean="0">
                <a:cs typeface="B Titr" panose="00000700000000000000" pitchFamily="2" charset="-78"/>
              </a:rPr>
              <a:t>ندای آسمانی</a:t>
            </a:r>
            <a:endParaRPr lang="fa-IR" sz="3600" dirty="0">
              <a:cs typeface="B Titr" panose="00000700000000000000" pitchFamily="2" charset="-78"/>
            </a:endParaRPr>
          </a:p>
        </p:txBody>
      </p:sp>
      <p:sp>
        <p:nvSpPr>
          <p:cNvPr id="8" name="Rectangle 7"/>
          <p:cNvSpPr/>
          <p:nvPr/>
        </p:nvSpPr>
        <p:spPr>
          <a:xfrm>
            <a:off x="163839" y="2769528"/>
            <a:ext cx="880064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fa-IR" sz="2800" dirty="0" smtClean="0">
                <a:cs typeface="B Titr" panose="00000700000000000000" pitchFamily="2" charset="-78"/>
              </a:rPr>
              <a:t>قال رسول الله(ص) ینادی مناد من السماء</a:t>
            </a:r>
          </a:p>
          <a:p>
            <a:pPr algn="l"/>
            <a:r>
              <a:rPr lang="fa-IR" sz="1600" dirty="0" smtClean="0">
                <a:cs typeface="B Titr" panose="00000700000000000000" pitchFamily="2" charset="-78"/>
              </a:rPr>
              <a:t>نعیم ابن حماد، الفتن، ص236</a:t>
            </a:r>
            <a:endParaRPr lang="fa-IR" sz="1600" dirty="0">
              <a:cs typeface="B Titr" panose="00000700000000000000" pitchFamily="2" charset="-78"/>
            </a:endParaRPr>
          </a:p>
        </p:txBody>
      </p:sp>
      <p:sp>
        <p:nvSpPr>
          <p:cNvPr id="9" name="Rounded Rectangle 8"/>
          <p:cNvSpPr/>
          <p:nvPr/>
        </p:nvSpPr>
        <p:spPr>
          <a:xfrm>
            <a:off x="755576" y="2769528"/>
            <a:ext cx="778028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خراسانی</a:t>
            </a:r>
            <a:endParaRPr lang="fa-IR" sz="3200" dirty="0">
              <a:cs typeface="B Titr" panose="00000700000000000000" pitchFamily="2" charset="-78"/>
            </a:endParaRPr>
          </a:p>
        </p:txBody>
      </p:sp>
      <p:sp>
        <p:nvSpPr>
          <p:cNvPr id="10" name="Rectangle 9"/>
          <p:cNvSpPr/>
          <p:nvPr/>
        </p:nvSpPr>
        <p:spPr>
          <a:xfrm>
            <a:off x="175065" y="3483908"/>
            <a:ext cx="8775129" cy="200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400" dirty="0" smtClean="0">
                <a:cs typeface="B Titr" panose="00000700000000000000" pitchFamily="2" charset="-78"/>
              </a:rPr>
              <a:t>قال رسول الله(ص) اذا رایتم رایات السود قد جائت من قبل خراسان فاتوها      </a:t>
            </a:r>
            <a:r>
              <a:rPr lang="fa-IR" sz="2800" dirty="0" smtClean="0">
                <a:cs typeface="B Titr" panose="00000700000000000000" pitchFamily="2" charset="-78"/>
              </a:rPr>
              <a:t> </a:t>
            </a:r>
            <a:r>
              <a:rPr lang="fa-IR" sz="1600" dirty="0" smtClean="0">
                <a:cs typeface="B Titr" panose="00000700000000000000" pitchFamily="2" charset="-78"/>
              </a:rPr>
              <a:t>احمد ابن حنبل، مسند، ج5 ص277</a:t>
            </a:r>
            <a:endParaRPr lang="fa-IR" sz="1600" dirty="0">
              <a:cs typeface="B Titr" panose="00000700000000000000" pitchFamily="2" charset="-78"/>
            </a:endParaRPr>
          </a:p>
        </p:txBody>
      </p:sp>
      <p:sp>
        <p:nvSpPr>
          <p:cNvPr id="11" name="Rounded Rectangle 10"/>
          <p:cNvSpPr/>
          <p:nvPr/>
        </p:nvSpPr>
        <p:spPr>
          <a:xfrm>
            <a:off x="755576" y="3483908"/>
            <a:ext cx="778028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قتل نفس زکیه</a:t>
            </a:r>
            <a:endParaRPr lang="fa-IR" sz="3200" dirty="0">
              <a:cs typeface="B Titr" panose="00000700000000000000" pitchFamily="2" charset="-78"/>
            </a:endParaRPr>
          </a:p>
        </p:txBody>
      </p:sp>
      <p:sp>
        <p:nvSpPr>
          <p:cNvPr id="12" name="Rectangle 11"/>
          <p:cNvSpPr/>
          <p:nvPr/>
        </p:nvSpPr>
        <p:spPr>
          <a:xfrm>
            <a:off x="189359" y="4198288"/>
            <a:ext cx="8775129" cy="1285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400" dirty="0" smtClean="0">
                <a:cs typeface="B Titr" panose="00000700000000000000" pitchFamily="2" charset="-78"/>
              </a:rPr>
              <a:t>قال رسول الله(ص) ان المهدی لایخرج حتی تقتل النفس الزکیه</a:t>
            </a:r>
          </a:p>
          <a:p>
            <a:pPr algn="l"/>
            <a:r>
              <a:rPr lang="fa-IR" dirty="0" smtClean="0">
                <a:cs typeface="B Titr" panose="00000700000000000000" pitchFamily="2" charset="-78"/>
              </a:rPr>
              <a:t>ابن ابی شیبه، المصنف، ج8، ح199</a:t>
            </a:r>
            <a:endParaRPr lang="fa-IR" dirty="0">
              <a:cs typeface="B Titr" panose="00000700000000000000" pitchFamily="2" charset="-78"/>
            </a:endParaRPr>
          </a:p>
        </p:txBody>
      </p:sp>
    </p:spTree>
    <p:extLst>
      <p:ext uri="{BB962C8B-B14F-4D97-AF65-F5344CB8AC3E}">
        <p14:creationId xmlns:p14="http://schemas.microsoft.com/office/powerpoint/2010/main" val="298328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xit" presetSubtype="0" accel="100000" fill="hold" grpId="1" nodeType="clickEffect">
                                  <p:stCondLst>
                                    <p:cond delay="0"/>
                                  </p:stCondLst>
                                  <p:iterate type="lt">
                                    <p:tmPct val="0"/>
                                  </p:iterate>
                                  <p:childTnLst>
                                    <p:anim calcmode="lin" valueType="num">
                                      <p:cBhvr>
                                        <p:cTn id="35" dur="500"/>
                                        <p:tgtEl>
                                          <p:spTgt spid="6"/>
                                        </p:tgtEl>
                                        <p:attrNameLst>
                                          <p:attrName>ppt_w</p:attrName>
                                        </p:attrNameLst>
                                      </p:cBhvr>
                                      <p:tavLst>
                                        <p:tav tm="0">
                                          <p:val>
                                            <p:strVal val="ppt_w"/>
                                          </p:val>
                                        </p:tav>
                                        <p:tav tm="100000">
                                          <p:val>
                                            <p:fltVal val="0"/>
                                          </p:val>
                                        </p:tav>
                                      </p:tavLst>
                                    </p:anim>
                                    <p:anim calcmode="lin" valueType="num">
                                      <p:cBhvr>
                                        <p:cTn id="36" dur="500"/>
                                        <p:tgtEl>
                                          <p:spTgt spid="6"/>
                                        </p:tgtEl>
                                        <p:attrNameLst>
                                          <p:attrName>ppt_h</p:attrName>
                                        </p:attrNameLst>
                                      </p:cBhvr>
                                      <p:tavLst>
                                        <p:tav tm="0">
                                          <p:val>
                                            <p:strVal val="ppt_h"/>
                                          </p:val>
                                        </p:tav>
                                        <p:tav tm="100000">
                                          <p:val>
                                            <p:fltVal val="0"/>
                                          </p:val>
                                        </p:tav>
                                      </p:tavLst>
                                    </p:anim>
                                    <p:anim calcmode="lin" valueType="num">
                                      <p:cBhvr>
                                        <p:cTn id="37" dur="500"/>
                                        <p:tgtEl>
                                          <p:spTgt spid="6"/>
                                        </p:tgtEl>
                                        <p:attrNameLst>
                                          <p:attrName>style.rotation</p:attrName>
                                        </p:attrNameLst>
                                      </p:cBhvr>
                                      <p:tavLst>
                                        <p:tav tm="0">
                                          <p:val>
                                            <p:fltVal val="0"/>
                                          </p:val>
                                        </p:tav>
                                        <p:tav tm="100000">
                                          <p:val>
                                            <p:fltVal val="360"/>
                                          </p:val>
                                        </p:tav>
                                      </p:tavLst>
                                    </p:anim>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xit" presetSubtype="0" accel="100000" fill="hold" grpId="1" nodeType="clickEffect">
                                  <p:stCondLst>
                                    <p:cond delay="0"/>
                                  </p:stCondLst>
                                  <p:iterate type="lt">
                                    <p:tmPct val="0"/>
                                  </p:iterate>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 calcmode="lin" valueType="num">
                                      <p:cBhvr>
                                        <p:cTn id="60" dur="500"/>
                                        <p:tgtEl>
                                          <p:spTgt spid="8"/>
                                        </p:tgtEl>
                                        <p:attrNameLst>
                                          <p:attrName>style.rotation</p:attrName>
                                        </p:attrNameLst>
                                      </p:cBhvr>
                                      <p:tavLst>
                                        <p:tav tm="0">
                                          <p:val>
                                            <p:fltVal val="0"/>
                                          </p:val>
                                        </p:tav>
                                        <p:tav tm="100000">
                                          <p:val>
                                            <p:fltVal val="360"/>
                                          </p:val>
                                        </p:tav>
                                      </p:tavLst>
                                    </p:anim>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iterate type="lt">
                                    <p:tmPct val="5000"/>
                                  </p:iterate>
                                  <p:childTnLst>
                                    <p:set>
                                      <p:cBhvr>
                                        <p:cTn id="73" dur="1" fill="hold">
                                          <p:stCondLst>
                                            <p:cond delay="0"/>
                                          </p:stCondLst>
                                        </p:cTn>
                                        <p:tgtEl>
                                          <p:spTgt spid="10"/>
                                        </p:tgtEl>
                                        <p:attrNameLst>
                                          <p:attrName>style.visibility</p:attrName>
                                        </p:attrNameLst>
                                      </p:cBhvr>
                                      <p:to>
                                        <p:strVal val="visible"/>
                                      </p:to>
                                    </p:set>
                                    <p:anim calcmode="lin" valueType="num">
                                      <p:cBhvr>
                                        <p:cTn id="74" dur="1000" fill="hold"/>
                                        <p:tgtEl>
                                          <p:spTgt spid="10"/>
                                        </p:tgtEl>
                                        <p:attrNameLst>
                                          <p:attrName>ppt_w</p:attrName>
                                        </p:attrNameLst>
                                      </p:cBhvr>
                                      <p:tavLst>
                                        <p:tav tm="0">
                                          <p:val>
                                            <p:fltVal val="0"/>
                                          </p:val>
                                        </p:tav>
                                        <p:tav tm="100000">
                                          <p:val>
                                            <p:strVal val="#ppt_w"/>
                                          </p:val>
                                        </p:tav>
                                      </p:tavLst>
                                    </p:anim>
                                    <p:anim calcmode="lin" valueType="num">
                                      <p:cBhvr>
                                        <p:cTn id="75" dur="1000" fill="hold"/>
                                        <p:tgtEl>
                                          <p:spTgt spid="10"/>
                                        </p:tgtEl>
                                        <p:attrNameLst>
                                          <p:attrName>ppt_h</p:attrName>
                                        </p:attrNameLst>
                                      </p:cBhvr>
                                      <p:tavLst>
                                        <p:tav tm="0">
                                          <p:val>
                                            <p:fltVal val="0"/>
                                          </p:val>
                                        </p:tav>
                                        <p:tav tm="100000">
                                          <p:val>
                                            <p:strVal val="#ppt_h"/>
                                          </p:val>
                                        </p:tav>
                                      </p:tavLst>
                                    </p:anim>
                                    <p:anim calcmode="lin" valueType="num">
                                      <p:cBhvr>
                                        <p:cTn id="76" dur="1000" fill="hold"/>
                                        <p:tgtEl>
                                          <p:spTgt spid="10"/>
                                        </p:tgtEl>
                                        <p:attrNameLst>
                                          <p:attrName>style.rotation</p:attrName>
                                        </p:attrNameLst>
                                      </p:cBhvr>
                                      <p:tavLst>
                                        <p:tav tm="0">
                                          <p:val>
                                            <p:fltVal val="90"/>
                                          </p:val>
                                        </p:tav>
                                        <p:tav tm="100000">
                                          <p:val>
                                            <p:fltVal val="0"/>
                                          </p:val>
                                        </p:tav>
                                      </p:tavLst>
                                    </p:anim>
                                    <p:animEffect transition="in" filter="fade">
                                      <p:cBhvr>
                                        <p:cTn id="77" dur="10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49" presetClass="exit" presetSubtype="0" accel="100000" fill="hold" grpId="1" nodeType="clickEffect">
                                  <p:stCondLst>
                                    <p:cond delay="0"/>
                                  </p:stCondLst>
                                  <p:iterate type="lt">
                                    <p:tmPct val="0"/>
                                  </p:iterate>
                                  <p:childTnLst>
                                    <p:anim calcmode="lin" valueType="num">
                                      <p:cBhvr>
                                        <p:cTn id="81" dur="500"/>
                                        <p:tgtEl>
                                          <p:spTgt spid="10"/>
                                        </p:tgtEl>
                                        <p:attrNameLst>
                                          <p:attrName>ppt_w</p:attrName>
                                        </p:attrNameLst>
                                      </p:cBhvr>
                                      <p:tavLst>
                                        <p:tav tm="0">
                                          <p:val>
                                            <p:strVal val="ppt_w"/>
                                          </p:val>
                                        </p:tav>
                                        <p:tav tm="100000">
                                          <p:val>
                                            <p:fltVal val="0"/>
                                          </p:val>
                                        </p:tav>
                                      </p:tavLst>
                                    </p:anim>
                                    <p:anim calcmode="lin" valueType="num">
                                      <p:cBhvr>
                                        <p:cTn id="82" dur="500"/>
                                        <p:tgtEl>
                                          <p:spTgt spid="10"/>
                                        </p:tgtEl>
                                        <p:attrNameLst>
                                          <p:attrName>ppt_h</p:attrName>
                                        </p:attrNameLst>
                                      </p:cBhvr>
                                      <p:tavLst>
                                        <p:tav tm="0">
                                          <p:val>
                                            <p:strVal val="ppt_h"/>
                                          </p:val>
                                        </p:tav>
                                        <p:tav tm="100000">
                                          <p:val>
                                            <p:fltVal val="0"/>
                                          </p:val>
                                        </p:tav>
                                      </p:tavLst>
                                    </p:anim>
                                    <p:anim calcmode="lin" valueType="num">
                                      <p:cBhvr>
                                        <p:cTn id="83" dur="500"/>
                                        <p:tgtEl>
                                          <p:spTgt spid="10"/>
                                        </p:tgtEl>
                                        <p:attrNameLst>
                                          <p:attrName>style.rotation</p:attrName>
                                        </p:attrNameLst>
                                      </p:cBhvr>
                                      <p:tavLst>
                                        <p:tav tm="0">
                                          <p:val>
                                            <p:fltVal val="0"/>
                                          </p:val>
                                        </p:tav>
                                        <p:tav tm="100000">
                                          <p:val>
                                            <p:fltVal val="360"/>
                                          </p:val>
                                        </p:tav>
                                      </p:tavLst>
                                    </p:anim>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500" fill="hold"/>
                                        <p:tgtEl>
                                          <p:spTgt spid="11"/>
                                        </p:tgtEl>
                                        <p:attrNameLst>
                                          <p:attrName>ppt_w</p:attrName>
                                        </p:attrNameLst>
                                      </p:cBhvr>
                                      <p:tavLst>
                                        <p:tav tm="0">
                                          <p:val>
                                            <p:fltVal val="0"/>
                                          </p:val>
                                        </p:tav>
                                        <p:tav tm="100000">
                                          <p:val>
                                            <p:strVal val="#ppt_w"/>
                                          </p:val>
                                        </p:tav>
                                      </p:tavLst>
                                    </p:anim>
                                    <p:anim calcmode="lin" valueType="num">
                                      <p:cBhvr>
                                        <p:cTn id="91" dur="500" fill="hold"/>
                                        <p:tgtEl>
                                          <p:spTgt spid="11"/>
                                        </p:tgtEl>
                                        <p:attrNameLst>
                                          <p:attrName>ppt_h</p:attrName>
                                        </p:attrNameLst>
                                      </p:cBhvr>
                                      <p:tavLst>
                                        <p:tav tm="0">
                                          <p:val>
                                            <p:fltVal val="0"/>
                                          </p:val>
                                        </p:tav>
                                        <p:tav tm="100000">
                                          <p:val>
                                            <p:strVal val="#ppt_h"/>
                                          </p:val>
                                        </p:tav>
                                      </p:tavLst>
                                    </p:anim>
                                    <p:animEffect transition="in" filter="fade">
                                      <p:cBhvr>
                                        <p:cTn id="92" dur="500"/>
                                        <p:tgtEl>
                                          <p:spTgt spid="11"/>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iterate type="lt">
                                    <p:tmPct val="5000"/>
                                  </p:iterate>
                                  <p:childTnLst>
                                    <p:set>
                                      <p:cBhvr>
                                        <p:cTn id="96" dur="1" fill="hold">
                                          <p:stCondLst>
                                            <p:cond delay="0"/>
                                          </p:stCondLst>
                                        </p:cTn>
                                        <p:tgtEl>
                                          <p:spTgt spid="12"/>
                                        </p:tgtEl>
                                        <p:attrNameLst>
                                          <p:attrName>style.visibility</p:attrName>
                                        </p:attrNameLst>
                                      </p:cBhvr>
                                      <p:to>
                                        <p:strVal val="visible"/>
                                      </p:to>
                                    </p:set>
                                    <p:anim calcmode="lin" valueType="num">
                                      <p:cBhvr>
                                        <p:cTn id="97" dur="1000" fill="hold"/>
                                        <p:tgtEl>
                                          <p:spTgt spid="12"/>
                                        </p:tgtEl>
                                        <p:attrNameLst>
                                          <p:attrName>ppt_w</p:attrName>
                                        </p:attrNameLst>
                                      </p:cBhvr>
                                      <p:tavLst>
                                        <p:tav tm="0">
                                          <p:val>
                                            <p:fltVal val="0"/>
                                          </p:val>
                                        </p:tav>
                                        <p:tav tm="100000">
                                          <p:val>
                                            <p:strVal val="#ppt_w"/>
                                          </p:val>
                                        </p:tav>
                                      </p:tavLst>
                                    </p:anim>
                                    <p:anim calcmode="lin" valueType="num">
                                      <p:cBhvr>
                                        <p:cTn id="98" dur="1000" fill="hold"/>
                                        <p:tgtEl>
                                          <p:spTgt spid="12"/>
                                        </p:tgtEl>
                                        <p:attrNameLst>
                                          <p:attrName>ppt_h</p:attrName>
                                        </p:attrNameLst>
                                      </p:cBhvr>
                                      <p:tavLst>
                                        <p:tav tm="0">
                                          <p:val>
                                            <p:fltVal val="0"/>
                                          </p:val>
                                        </p:tav>
                                        <p:tav tm="100000">
                                          <p:val>
                                            <p:strVal val="#ppt_h"/>
                                          </p:val>
                                        </p:tav>
                                      </p:tavLst>
                                    </p:anim>
                                    <p:anim calcmode="lin" valueType="num">
                                      <p:cBhvr>
                                        <p:cTn id="99" dur="1000" fill="hold"/>
                                        <p:tgtEl>
                                          <p:spTgt spid="12"/>
                                        </p:tgtEl>
                                        <p:attrNameLst>
                                          <p:attrName>style.rotation</p:attrName>
                                        </p:attrNameLst>
                                      </p:cBhvr>
                                      <p:tavLst>
                                        <p:tav tm="0">
                                          <p:val>
                                            <p:fltVal val="90"/>
                                          </p:val>
                                        </p:tav>
                                        <p:tav tm="100000">
                                          <p:val>
                                            <p:fltVal val="0"/>
                                          </p:val>
                                        </p:tav>
                                      </p:tavLst>
                                    </p:anim>
                                    <p:animEffect transition="in" filter="fade">
                                      <p:cBhvr>
                                        <p:cTn id="10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6" grpId="1" animBg="1"/>
      <p:bldP spid="7" grpId="0" animBg="1"/>
      <p:bldP spid="8" grpId="0" animBg="1"/>
      <p:bldP spid="8" grpId="1" animBg="1"/>
      <p:bldP spid="9" grpId="0" animBg="1"/>
      <p:bldP spid="10" grpId="0" animBg="1"/>
      <p:bldP spid="10" grpId="1" animBg="1"/>
      <p:bldP spid="11"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703" y="693266"/>
            <a:ext cx="8928992" cy="609329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4768118" y="44624"/>
            <a:ext cx="3506688"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Titr" panose="00000700000000000000" pitchFamily="2" charset="-78"/>
              </a:rPr>
              <a:t>مشترکات</a:t>
            </a:r>
            <a:endParaRPr lang="fa-IR" sz="3200" dirty="0">
              <a:cs typeface="B Titr" panose="00000700000000000000" pitchFamily="2" charset="-78"/>
            </a:endParaRPr>
          </a:p>
        </p:txBody>
      </p:sp>
      <p:sp>
        <p:nvSpPr>
          <p:cNvPr id="4" name="Rectangle 3"/>
          <p:cNvSpPr/>
          <p:nvPr/>
        </p:nvSpPr>
        <p:spPr>
          <a:xfrm>
            <a:off x="251520" y="764704"/>
            <a:ext cx="867135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4000" dirty="0" smtClean="0">
                <a:cs typeface="B Titr" panose="00000700000000000000" pitchFamily="2" charset="-78"/>
              </a:rPr>
              <a:t>5. حکومت امام مهدی</a:t>
            </a:r>
            <a:endParaRPr lang="fa-IR" sz="4000" dirty="0">
              <a:cs typeface="B Titr" panose="00000700000000000000" pitchFamily="2" charset="-78"/>
            </a:endParaRPr>
          </a:p>
        </p:txBody>
      </p:sp>
      <p:sp>
        <p:nvSpPr>
          <p:cNvPr id="5" name="Rounded Rectangle 4"/>
          <p:cNvSpPr/>
          <p:nvPr/>
        </p:nvSpPr>
        <p:spPr>
          <a:xfrm>
            <a:off x="1259632" y="1500174"/>
            <a:ext cx="7632848" cy="78581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2800" dirty="0" smtClean="0">
                <a:cs typeface="B Titr" panose="00000700000000000000" pitchFamily="2" charset="-78"/>
              </a:rPr>
              <a:t>جهانی بودن حکومت</a:t>
            </a:r>
            <a:endParaRPr lang="fa-IR" sz="2800" dirty="0">
              <a:cs typeface="B Titr" panose="00000700000000000000" pitchFamily="2" charset="-78"/>
            </a:endParaRPr>
          </a:p>
        </p:txBody>
      </p:sp>
      <p:sp>
        <p:nvSpPr>
          <p:cNvPr id="6" name="Rectangle 5"/>
          <p:cNvSpPr/>
          <p:nvPr/>
        </p:nvSpPr>
        <p:spPr>
          <a:xfrm>
            <a:off x="283640" y="2285992"/>
            <a:ext cx="8608840"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nSpc>
                <a:spcPct val="150000"/>
              </a:lnSpc>
            </a:pPr>
            <a:r>
              <a:rPr lang="fa-IR" sz="2800" dirty="0" smtClean="0">
                <a:cs typeface="B Titr" panose="00000700000000000000" pitchFamily="2" charset="-78"/>
              </a:rPr>
              <a:t>قال رسول الله(ص) یملک الارض سبعا او تسعا... </a:t>
            </a:r>
            <a:endParaRPr lang="fa-IR" sz="2800" dirty="0">
              <a:cs typeface="B Titr" panose="00000700000000000000" pitchFamily="2" charset="-78"/>
            </a:endParaRPr>
          </a:p>
          <a:p>
            <a:pPr algn="l">
              <a:lnSpc>
                <a:spcPct val="150000"/>
              </a:lnSpc>
            </a:pPr>
            <a:r>
              <a:rPr lang="fa-IR" sz="2800" dirty="0" smtClean="0">
                <a:cs typeface="B Titr" panose="00000700000000000000" pitchFamily="2" charset="-78"/>
              </a:rPr>
              <a:t> </a:t>
            </a:r>
            <a:r>
              <a:rPr lang="fa-IR" sz="1600" dirty="0" smtClean="0">
                <a:cs typeface="B Titr" panose="00000700000000000000" pitchFamily="2" charset="-78"/>
              </a:rPr>
              <a:t>المستدرک علی الصحیحین، ج4، 558</a:t>
            </a:r>
            <a:endParaRPr lang="fa-IR" sz="1600" dirty="0">
              <a:cs typeface="B Titr" panose="00000700000000000000" pitchFamily="2" charset="-78"/>
            </a:endParaRPr>
          </a:p>
        </p:txBody>
      </p:sp>
      <p:sp>
        <p:nvSpPr>
          <p:cNvPr id="7" name="Rounded Rectangle 6"/>
          <p:cNvSpPr/>
          <p:nvPr/>
        </p:nvSpPr>
        <p:spPr>
          <a:xfrm>
            <a:off x="1259632" y="2285992"/>
            <a:ext cx="7632848" cy="91267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endParaRPr lang="fa-IR" sz="2800" dirty="0" smtClean="0">
              <a:cs typeface="B Titr" panose="00000700000000000000" pitchFamily="2" charset="-78"/>
            </a:endParaRPr>
          </a:p>
          <a:p>
            <a:r>
              <a:rPr lang="fa-IR" sz="2800" dirty="0" smtClean="0">
                <a:cs typeface="B Titr" panose="00000700000000000000" pitchFamily="2" charset="-78"/>
              </a:rPr>
              <a:t>دستاوردهای حکومت</a:t>
            </a:r>
            <a:r>
              <a:rPr lang="fa-IR" sz="2400" dirty="0" smtClean="0">
                <a:cs typeface="B Titr" panose="00000700000000000000" pitchFamily="2" charset="-78"/>
              </a:rPr>
              <a:t>( امنیت، عدالت، رضایت و  غنی ... )</a:t>
            </a:r>
          </a:p>
          <a:p>
            <a:pPr algn="ctr"/>
            <a:endParaRPr lang="fa-IR" sz="3200" dirty="0">
              <a:cs typeface="B Titr" panose="00000700000000000000" pitchFamily="2" charset="-78"/>
            </a:endParaRPr>
          </a:p>
        </p:txBody>
      </p:sp>
      <p:sp>
        <p:nvSpPr>
          <p:cNvPr id="8" name="Rectangle 7"/>
          <p:cNvSpPr/>
          <p:nvPr/>
        </p:nvSpPr>
        <p:spPr>
          <a:xfrm>
            <a:off x="283640" y="3214686"/>
            <a:ext cx="8608840" cy="164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l">
              <a:lnSpc>
                <a:spcPct val="150000"/>
              </a:lnSpc>
            </a:pPr>
            <a:r>
              <a:rPr lang="fa-IR" sz="2000" dirty="0" smtClean="0">
                <a:cs typeface="B Titr" panose="00000700000000000000" pitchFamily="2" charset="-78"/>
              </a:rPr>
              <a:t>قال رسول الله(ص)</a:t>
            </a:r>
            <a:r>
              <a:rPr lang="fa-IR" sz="2800" dirty="0" smtClean="0">
                <a:cs typeface="B Titr" panose="00000700000000000000" pitchFamily="2" charset="-78"/>
              </a:rPr>
              <a:t> ابشرکم بالمهدی... یملاالله به قلوب امه محمد غنی</a:t>
            </a:r>
          </a:p>
          <a:p>
            <a:pPr algn="l">
              <a:lnSpc>
                <a:spcPct val="150000"/>
              </a:lnSpc>
            </a:pPr>
            <a:r>
              <a:rPr lang="fa-IR" sz="1600" dirty="0">
                <a:cs typeface="B Titr" panose="00000700000000000000" pitchFamily="2" charset="-78"/>
              </a:rPr>
              <a:t>ا</a:t>
            </a:r>
            <a:r>
              <a:rPr lang="fa-IR" sz="1600" dirty="0" smtClean="0">
                <a:cs typeface="B Titr" panose="00000700000000000000" pitchFamily="2" charset="-78"/>
              </a:rPr>
              <a:t>بن </a:t>
            </a:r>
            <a:r>
              <a:rPr lang="fa-IR" sz="1600" dirty="0" err="1" smtClean="0">
                <a:cs typeface="B Titr" panose="00000700000000000000" pitchFamily="2" charset="-78"/>
              </a:rPr>
              <a:t>حنبل</a:t>
            </a:r>
            <a:r>
              <a:rPr lang="fa-IR" sz="1600" dirty="0" smtClean="0">
                <a:cs typeface="B Titr" panose="00000700000000000000" pitchFamily="2" charset="-78"/>
              </a:rPr>
              <a:t>، مسند،ج3، ص37</a:t>
            </a:r>
            <a:endParaRPr lang="fa-IR" sz="1600" dirty="0">
              <a:cs typeface="B Titr" panose="00000700000000000000" pitchFamily="2" charset="-78"/>
            </a:endParaRPr>
          </a:p>
        </p:txBody>
      </p:sp>
      <p:sp>
        <p:nvSpPr>
          <p:cNvPr id="9" name="Rounded Rectangle 8"/>
          <p:cNvSpPr/>
          <p:nvPr/>
        </p:nvSpPr>
        <p:spPr>
          <a:xfrm>
            <a:off x="1259632" y="3209508"/>
            <a:ext cx="763284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defPPr>
              <a:defRPr lang="fa-IR"/>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r>
              <a:rPr lang="fa-IR" sz="3200" dirty="0" smtClean="0">
                <a:cs typeface="B Titr" panose="00000700000000000000" pitchFamily="2" charset="-78"/>
              </a:rPr>
              <a:t>نزول عیسی بن مریم</a:t>
            </a:r>
            <a:endParaRPr lang="fa-IR" sz="3200" dirty="0">
              <a:cs typeface="B Titr" panose="00000700000000000000" pitchFamily="2" charset="-78"/>
            </a:endParaRPr>
          </a:p>
        </p:txBody>
      </p:sp>
      <p:sp>
        <p:nvSpPr>
          <p:cNvPr id="10" name="Rectangle 9"/>
          <p:cNvSpPr/>
          <p:nvPr/>
        </p:nvSpPr>
        <p:spPr>
          <a:xfrm>
            <a:off x="254043" y="3955570"/>
            <a:ext cx="863387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fa-IR"/>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r>
              <a:rPr lang="fa-IR" sz="2800" dirty="0" smtClean="0">
                <a:cs typeface="B Titr" panose="00000700000000000000" pitchFamily="2" charset="-78"/>
              </a:rPr>
              <a:t>کیف انتم اذا نزل ابن مریم فیکم و امامکم </a:t>
            </a:r>
            <a:r>
              <a:rPr lang="fa-IR" sz="2800" dirty="0" err="1" smtClean="0">
                <a:cs typeface="B Titr" panose="00000700000000000000" pitchFamily="2" charset="-78"/>
              </a:rPr>
              <a:t>منکم</a:t>
            </a:r>
            <a:r>
              <a:rPr lang="fa-IR" sz="2800" dirty="0" smtClean="0">
                <a:cs typeface="B Titr" panose="00000700000000000000" pitchFamily="2" charset="-78"/>
              </a:rPr>
              <a:t>               </a:t>
            </a:r>
            <a:r>
              <a:rPr lang="fa-IR" sz="1400" dirty="0" smtClean="0">
                <a:cs typeface="B Titr" panose="00000700000000000000" pitchFamily="2" charset="-78"/>
              </a:rPr>
              <a:t>بخاری، الصحیح، ح3265</a:t>
            </a:r>
            <a:endParaRPr lang="fa-IR" sz="1400" dirty="0">
              <a:cs typeface="B Titr" panose="00000700000000000000" pitchFamily="2" charset="-78"/>
            </a:endParaRPr>
          </a:p>
        </p:txBody>
      </p:sp>
    </p:spTree>
    <p:extLst>
      <p:ext uri="{BB962C8B-B14F-4D97-AF65-F5344CB8AC3E}">
        <p14:creationId xmlns:p14="http://schemas.microsoft.com/office/powerpoint/2010/main" val="336318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xit" presetSubtype="0" accel="100000" fill="hold" grpId="1" nodeType="clickEffect">
                                  <p:stCondLst>
                                    <p:cond delay="0"/>
                                  </p:stCondLst>
                                  <p:iterate type="lt">
                                    <p:tmPct val="0"/>
                                  </p:iterate>
                                  <p:childTnLst>
                                    <p:anim calcmode="lin" valueType="num">
                                      <p:cBhvr>
                                        <p:cTn id="35" dur="500"/>
                                        <p:tgtEl>
                                          <p:spTgt spid="6"/>
                                        </p:tgtEl>
                                        <p:attrNameLst>
                                          <p:attrName>ppt_w</p:attrName>
                                        </p:attrNameLst>
                                      </p:cBhvr>
                                      <p:tavLst>
                                        <p:tav tm="0">
                                          <p:val>
                                            <p:strVal val="ppt_w"/>
                                          </p:val>
                                        </p:tav>
                                        <p:tav tm="100000">
                                          <p:val>
                                            <p:fltVal val="0"/>
                                          </p:val>
                                        </p:tav>
                                      </p:tavLst>
                                    </p:anim>
                                    <p:anim calcmode="lin" valueType="num">
                                      <p:cBhvr>
                                        <p:cTn id="36" dur="500"/>
                                        <p:tgtEl>
                                          <p:spTgt spid="6"/>
                                        </p:tgtEl>
                                        <p:attrNameLst>
                                          <p:attrName>ppt_h</p:attrName>
                                        </p:attrNameLst>
                                      </p:cBhvr>
                                      <p:tavLst>
                                        <p:tav tm="0">
                                          <p:val>
                                            <p:strVal val="ppt_h"/>
                                          </p:val>
                                        </p:tav>
                                        <p:tav tm="100000">
                                          <p:val>
                                            <p:fltVal val="0"/>
                                          </p:val>
                                        </p:tav>
                                      </p:tavLst>
                                    </p:anim>
                                    <p:anim calcmode="lin" valueType="num">
                                      <p:cBhvr>
                                        <p:cTn id="37" dur="500"/>
                                        <p:tgtEl>
                                          <p:spTgt spid="6"/>
                                        </p:tgtEl>
                                        <p:attrNameLst>
                                          <p:attrName>style.rotation</p:attrName>
                                        </p:attrNameLst>
                                      </p:cBhvr>
                                      <p:tavLst>
                                        <p:tav tm="0">
                                          <p:val>
                                            <p:fltVal val="0"/>
                                          </p:val>
                                        </p:tav>
                                        <p:tav tm="100000">
                                          <p:val>
                                            <p:fltVal val="360"/>
                                          </p:val>
                                        </p:tav>
                                      </p:tavLst>
                                    </p:anim>
                                    <p:animEffect transition="out" filter="fade">
                                      <p:cBhvr>
                                        <p:cTn id="38" dur="500"/>
                                        <p:tgtEl>
                                          <p:spTgt spid="6"/>
                                        </p:tgtEl>
                                      </p:cBhvr>
                                    </p:animEffect>
                                    <p:set>
                                      <p:cBhvr>
                                        <p:cTn id="39" dur="1" fill="hold">
                                          <p:stCondLst>
                                            <p:cond delay="499"/>
                                          </p:stCondLst>
                                        </p:cTn>
                                        <p:tgtEl>
                                          <p:spTgt spid="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iterate type="lt">
                                    <p:tmPct val="5000"/>
                                  </p:iterate>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xit" presetSubtype="0" accel="100000" fill="hold" grpId="1" nodeType="clickEffect">
                                  <p:stCondLst>
                                    <p:cond delay="0"/>
                                  </p:stCondLst>
                                  <p:iterate type="lt">
                                    <p:tmPct val="0"/>
                                  </p:iterate>
                                  <p:childTnLst>
                                    <p:anim calcmode="lin" valueType="num">
                                      <p:cBhvr>
                                        <p:cTn id="58" dur="500"/>
                                        <p:tgtEl>
                                          <p:spTgt spid="8"/>
                                        </p:tgtEl>
                                        <p:attrNameLst>
                                          <p:attrName>ppt_w</p:attrName>
                                        </p:attrNameLst>
                                      </p:cBhvr>
                                      <p:tavLst>
                                        <p:tav tm="0">
                                          <p:val>
                                            <p:strVal val="ppt_w"/>
                                          </p:val>
                                        </p:tav>
                                        <p:tav tm="100000">
                                          <p:val>
                                            <p:fltVal val="0"/>
                                          </p:val>
                                        </p:tav>
                                      </p:tavLst>
                                    </p:anim>
                                    <p:anim calcmode="lin" valueType="num">
                                      <p:cBhvr>
                                        <p:cTn id="59" dur="500"/>
                                        <p:tgtEl>
                                          <p:spTgt spid="8"/>
                                        </p:tgtEl>
                                        <p:attrNameLst>
                                          <p:attrName>ppt_h</p:attrName>
                                        </p:attrNameLst>
                                      </p:cBhvr>
                                      <p:tavLst>
                                        <p:tav tm="0">
                                          <p:val>
                                            <p:strVal val="ppt_h"/>
                                          </p:val>
                                        </p:tav>
                                        <p:tav tm="100000">
                                          <p:val>
                                            <p:fltVal val="0"/>
                                          </p:val>
                                        </p:tav>
                                      </p:tavLst>
                                    </p:anim>
                                    <p:anim calcmode="lin" valueType="num">
                                      <p:cBhvr>
                                        <p:cTn id="60" dur="500"/>
                                        <p:tgtEl>
                                          <p:spTgt spid="8"/>
                                        </p:tgtEl>
                                        <p:attrNameLst>
                                          <p:attrName>style.rotation</p:attrName>
                                        </p:attrNameLst>
                                      </p:cBhvr>
                                      <p:tavLst>
                                        <p:tav tm="0">
                                          <p:val>
                                            <p:fltVal val="0"/>
                                          </p:val>
                                        </p:tav>
                                        <p:tav tm="100000">
                                          <p:val>
                                            <p:fltVal val="360"/>
                                          </p:val>
                                        </p:tav>
                                      </p:tavLst>
                                    </p:anim>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iterate type="lt">
                                    <p:tmPct val="5000"/>
                                  </p:iterate>
                                  <p:childTnLst>
                                    <p:set>
                                      <p:cBhvr>
                                        <p:cTn id="66" dur="1" fill="hold">
                                          <p:stCondLst>
                                            <p:cond delay="0"/>
                                          </p:stCondLst>
                                        </p:cTn>
                                        <p:tgtEl>
                                          <p:spTgt spid="9"/>
                                        </p:tgtEl>
                                        <p:attrNameLst>
                                          <p:attrName>style.visibility</p:attrName>
                                        </p:attrNameLst>
                                      </p:cBhvr>
                                      <p:to>
                                        <p:strVal val="visible"/>
                                      </p:to>
                                    </p:set>
                                    <p:anim calcmode="lin" valueType="num">
                                      <p:cBhvr>
                                        <p:cTn id="67" dur="1000" fill="hold"/>
                                        <p:tgtEl>
                                          <p:spTgt spid="9"/>
                                        </p:tgtEl>
                                        <p:attrNameLst>
                                          <p:attrName>ppt_w</p:attrName>
                                        </p:attrNameLst>
                                      </p:cBhvr>
                                      <p:tavLst>
                                        <p:tav tm="0">
                                          <p:val>
                                            <p:fltVal val="0"/>
                                          </p:val>
                                        </p:tav>
                                        <p:tav tm="100000">
                                          <p:val>
                                            <p:strVal val="#ppt_w"/>
                                          </p:val>
                                        </p:tav>
                                      </p:tavLst>
                                    </p:anim>
                                    <p:anim calcmode="lin" valueType="num">
                                      <p:cBhvr>
                                        <p:cTn id="68" dur="1000" fill="hold"/>
                                        <p:tgtEl>
                                          <p:spTgt spid="9"/>
                                        </p:tgtEl>
                                        <p:attrNameLst>
                                          <p:attrName>ppt_h</p:attrName>
                                        </p:attrNameLst>
                                      </p:cBhvr>
                                      <p:tavLst>
                                        <p:tav tm="0">
                                          <p:val>
                                            <p:fltVal val="0"/>
                                          </p:val>
                                        </p:tav>
                                        <p:tav tm="100000">
                                          <p:val>
                                            <p:strVal val="#ppt_h"/>
                                          </p:val>
                                        </p:tav>
                                      </p:tavLst>
                                    </p:anim>
                                    <p:anim calcmode="lin" valueType="num">
                                      <p:cBhvr>
                                        <p:cTn id="69" dur="1000" fill="hold"/>
                                        <p:tgtEl>
                                          <p:spTgt spid="9"/>
                                        </p:tgtEl>
                                        <p:attrNameLst>
                                          <p:attrName>style.rotation</p:attrName>
                                        </p:attrNameLst>
                                      </p:cBhvr>
                                      <p:tavLst>
                                        <p:tav tm="0">
                                          <p:val>
                                            <p:fltVal val="90"/>
                                          </p:val>
                                        </p:tav>
                                        <p:tav tm="100000">
                                          <p:val>
                                            <p:fltVal val="0"/>
                                          </p:val>
                                        </p:tav>
                                      </p:tavLst>
                                    </p:anim>
                                    <p:animEffect transition="in" filter="fade">
                                      <p:cBhvr>
                                        <p:cTn id="70" dur="10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iterate type="lt">
                                    <p:tmPct val="5000"/>
                                  </p:iterate>
                                  <p:childTnLst>
                                    <p:set>
                                      <p:cBhvr>
                                        <p:cTn id="74" dur="1" fill="hold">
                                          <p:stCondLst>
                                            <p:cond delay="0"/>
                                          </p:stCondLst>
                                        </p:cTn>
                                        <p:tgtEl>
                                          <p:spTgt spid="10"/>
                                        </p:tgtEl>
                                        <p:attrNameLst>
                                          <p:attrName>style.visibility</p:attrName>
                                        </p:attrNameLst>
                                      </p:cBhvr>
                                      <p:to>
                                        <p:strVal val="visible"/>
                                      </p:to>
                                    </p:set>
                                    <p:anim calcmode="lin" valueType="num">
                                      <p:cBhvr>
                                        <p:cTn id="75" dur="1000" fill="hold"/>
                                        <p:tgtEl>
                                          <p:spTgt spid="10"/>
                                        </p:tgtEl>
                                        <p:attrNameLst>
                                          <p:attrName>ppt_w</p:attrName>
                                        </p:attrNameLst>
                                      </p:cBhvr>
                                      <p:tavLst>
                                        <p:tav tm="0">
                                          <p:val>
                                            <p:fltVal val="0"/>
                                          </p:val>
                                        </p:tav>
                                        <p:tav tm="100000">
                                          <p:val>
                                            <p:strVal val="#ppt_w"/>
                                          </p:val>
                                        </p:tav>
                                      </p:tavLst>
                                    </p:anim>
                                    <p:anim calcmode="lin" valueType="num">
                                      <p:cBhvr>
                                        <p:cTn id="76" dur="1000" fill="hold"/>
                                        <p:tgtEl>
                                          <p:spTgt spid="10"/>
                                        </p:tgtEl>
                                        <p:attrNameLst>
                                          <p:attrName>ppt_h</p:attrName>
                                        </p:attrNameLst>
                                      </p:cBhvr>
                                      <p:tavLst>
                                        <p:tav tm="0">
                                          <p:val>
                                            <p:fltVal val="0"/>
                                          </p:val>
                                        </p:tav>
                                        <p:tav tm="100000">
                                          <p:val>
                                            <p:strVal val="#ppt_h"/>
                                          </p:val>
                                        </p:tav>
                                      </p:tavLst>
                                    </p:anim>
                                    <p:anim calcmode="lin" valueType="num">
                                      <p:cBhvr>
                                        <p:cTn id="77" dur="1000" fill="hold"/>
                                        <p:tgtEl>
                                          <p:spTgt spid="10"/>
                                        </p:tgtEl>
                                        <p:attrNameLst>
                                          <p:attrName>style.rotation</p:attrName>
                                        </p:attrNameLst>
                                      </p:cBhvr>
                                      <p:tavLst>
                                        <p:tav tm="0">
                                          <p:val>
                                            <p:fltVal val="90"/>
                                          </p:val>
                                        </p:tav>
                                        <p:tav tm="100000">
                                          <p:val>
                                            <p:fltVal val="0"/>
                                          </p:val>
                                        </p:tav>
                                      </p:tavLst>
                                    </p:anim>
                                    <p:animEffect transition="in" filter="fade">
                                      <p:cBhvr>
                                        <p:cTn id="7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6" grpId="1" animBg="1"/>
      <p:bldP spid="7" grpId="0" animBg="1"/>
      <p:bldP spid="8" grpId="0" animBg="1"/>
      <p:bldP spid="8" grpId="1"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07504" y="0"/>
            <a:ext cx="6624736" cy="685802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21" name="10-Point Star 20"/>
          <p:cNvSpPr/>
          <p:nvPr/>
        </p:nvSpPr>
        <p:spPr>
          <a:xfrm>
            <a:off x="6085865" y="49400"/>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22" name="Rounded Rectangle 21"/>
          <p:cNvSpPr/>
          <p:nvPr/>
        </p:nvSpPr>
        <p:spPr>
          <a:xfrm>
            <a:off x="179512" y="-24"/>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نسب </a:t>
            </a:r>
            <a:endParaRPr lang="fa-IR" sz="3600" dirty="0">
              <a:cs typeface="B Titr" panose="00000700000000000000" pitchFamily="2" charset="-78"/>
            </a:endParaRPr>
          </a:p>
        </p:txBody>
      </p:sp>
      <p:sp>
        <p:nvSpPr>
          <p:cNvPr id="23" name="10-Point Star 22"/>
          <p:cNvSpPr/>
          <p:nvPr/>
        </p:nvSpPr>
        <p:spPr>
          <a:xfrm>
            <a:off x="6085865" y="78579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24" name="Rounded Rectangle 23"/>
          <p:cNvSpPr/>
          <p:nvPr/>
        </p:nvSpPr>
        <p:spPr>
          <a:xfrm>
            <a:off x="179512" y="72934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نام پدر </a:t>
            </a:r>
            <a:endParaRPr lang="fa-IR" sz="3600" dirty="0">
              <a:cs typeface="B Titr" panose="00000700000000000000" pitchFamily="2" charset="-78"/>
            </a:endParaRPr>
          </a:p>
        </p:txBody>
      </p:sp>
      <p:sp>
        <p:nvSpPr>
          <p:cNvPr id="25" name="10-Point Star 24"/>
          <p:cNvSpPr/>
          <p:nvPr/>
        </p:nvSpPr>
        <p:spPr>
          <a:xfrm>
            <a:off x="6074387" y="150017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26" name="Rounded Rectangle 25"/>
          <p:cNvSpPr/>
          <p:nvPr/>
        </p:nvSpPr>
        <p:spPr>
          <a:xfrm>
            <a:off x="179512" y="144372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ولادت </a:t>
            </a:r>
            <a:endParaRPr lang="fa-IR" sz="3200" dirty="0">
              <a:cs typeface="B Titr" panose="00000700000000000000" pitchFamily="2" charset="-78"/>
            </a:endParaRPr>
          </a:p>
        </p:txBody>
      </p:sp>
      <p:sp>
        <p:nvSpPr>
          <p:cNvPr id="27" name="10-Point Star 26"/>
          <p:cNvSpPr/>
          <p:nvPr/>
        </p:nvSpPr>
        <p:spPr>
          <a:xfrm>
            <a:off x="6085169" y="221455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28" name="Rounded Rectangle 27"/>
          <p:cNvSpPr/>
          <p:nvPr/>
        </p:nvSpPr>
        <p:spPr>
          <a:xfrm>
            <a:off x="179512" y="215810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سنت متفاوت ازپیامبر</a:t>
            </a:r>
            <a:endParaRPr lang="fa-IR" sz="3600" dirty="0" smtClean="0">
              <a:cs typeface="B Titr" panose="00000700000000000000" pitchFamily="2" charset="-78"/>
            </a:endParaRPr>
          </a:p>
        </p:txBody>
      </p:sp>
      <p:sp>
        <p:nvSpPr>
          <p:cNvPr id="29" name="10-Point Star 28"/>
          <p:cNvSpPr/>
          <p:nvPr/>
        </p:nvSpPr>
        <p:spPr>
          <a:xfrm>
            <a:off x="6085865" y="292893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5</a:t>
            </a:r>
            <a:endParaRPr lang="fa-IR" dirty="0">
              <a:cs typeface="B Titr" panose="00000700000000000000" pitchFamily="2" charset="-78"/>
            </a:endParaRPr>
          </a:p>
        </p:txBody>
      </p:sp>
      <p:sp>
        <p:nvSpPr>
          <p:cNvPr id="30" name="Rounded Rectangle 29"/>
          <p:cNvSpPr/>
          <p:nvPr/>
        </p:nvSpPr>
        <p:spPr>
          <a:xfrm>
            <a:off x="179512" y="285749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قضاوت داوودی</a:t>
            </a:r>
            <a:endParaRPr lang="fa-IR" sz="3600" dirty="0">
              <a:cs typeface="B Titr" panose="00000700000000000000" pitchFamily="2" charset="-78"/>
            </a:endParaRPr>
          </a:p>
        </p:txBody>
      </p:sp>
      <p:sp>
        <p:nvSpPr>
          <p:cNvPr id="31" name="10-Point Star 30"/>
          <p:cNvSpPr/>
          <p:nvPr/>
        </p:nvSpPr>
        <p:spPr>
          <a:xfrm>
            <a:off x="6100855" y="364331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6</a:t>
            </a:r>
            <a:endParaRPr lang="fa-IR" dirty="0">
              <a:cs typeface="B Titr" panose="00000700000000000000" pitchFamily="2" charset="-78"/>
            </a:endParaRPr>
          </a:p>
        </p:txBody>
      </p:sp>
      <p:sp>
        <p:nvSpPr>
          <p:cNvPr id="32" name="Rounded Rectangle 31"/>
          <p:cNvSpPr/>
          <p:nvPr/>
        </p:nvSpPr>
        <p:spPr>
          <a:xfrm>
            <a:off x="179512" y="357187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3600" dirty="0" smtClean="0">
              <a:cs typeface="B Titr" panose="00000700000000000000" pitchFamily="2" charset="-78"/>
            </a:endParaRPr>
          </a:p>
          <a:p>
            <a:pPr algn="ctr"/>
            <a:r>
              <a:rPr lang="fa-IR" sz="3600" dirty="0" smtClean="0">
                <a:cs typeface="B Titr" panose="00000700000000000000" pitchFamily="2" charset="-78"/>
              </a:rPr>
              <a:t>انتقام از عرب و مردگان</a:t>
            </a:r>
          </a:p>
          <a:p>
            <a:pPr algn="ctr"/>
            <a:endParaRPr lang="fa-IR" sz="3600" dirty="0">
              <a:cs typeface="B Titr" panose="00000700000000000000" pitchFamily="2" charset="-78"/>
            </a:endParaRPr>
          </a:p>
        </p:txBody>
      </p:sp>
      <p:sp>
        <p:nvSpPr>
          <p:cNvPr id="33" name="10-Point Star 32"/>
          <p:cNvSpPr/>
          <p:nvPr/>
        </p:nvSpPr>
        <p:spPr>
          <a:xfrm>
            <a:off x="6100855" y="435769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7</a:t>
            </a:r>
            <a:endParaRPr lang="fa-IR" dirty="0">
              <a:cs typeface="B Titr" panose="00000700000000000000" pitchFamily="2" charset="-78"/>
            </a:endParaRPr>
          </a:p>
        </p:txBody>
      </p:sp>
      <p:sp>
        <p:nvSpPr>
          <p:cNvPr id="34" name="Rounded Rectangle 33"/>
          <p:cNvSpPr/>
          <p:nvPr/>
        </p:nvSpPr>
        <p:spPr>
          <a:xfrm>
            <a:off x="179512" y="428625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تخریب مساجد</a:t>
            </a:r>
            <a:endParaRPr lang="fa-IR" sz="3200" dirty="0">
              <a:cs typeface="B Titr" panose="00000700000000000000" pitchFamily="2" charset="-78"/>
            </a:endParaRPr>
          </a:p>
        </p:txBody>
      </p:sp>
      <p:sp>
        <p:nvSpPr>
          <p:cNvPr id="35" name="10-Point Star 34"/>
          <p:cNvSpPr/>
          <p:nvPr/>
        </p:nvSpPr>
        <p:spPr>
          <a:xfrm>
            <a:off x="6085865" y="505708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8</a:t>
            </a:r>
            <a:endParaRPr lang="fa-IR" dirty="0">
              <a:cs typeface="B Titr" panose="00000700000000000000" pitchFamily="2" charset="-78"/>
            </a:endParaRPr>
          </a:p>
        </p:txBody>
      </p:sp>
      <p:sp>
        <p:nvSpPr>
          <p:cNvPr id="36" name="Rounded Rectangle 35"/>
          <p:cNvSpPr/>
          <p:nvPr/>
        </p:nvSpPr>
        <p:spPr>
          <a:xfrm>
            <a:off x="179512" y="500063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تکمیل دین</a:t>
            </a:r>
            <a:endParaRPr lang="fa-IR" sz="3600" dirty="0">
              <a:cs typeface="B Titr" panose="00000700000000000000" pitchFamily="2" charset="-78"/>
            </a:endParaRPr>
          </a:p>
        </p:txBody>
      </p:sp>
      <p:sp>
        <p:nvSpPr>
          <p:cNvPr id="37" name="10-Point Star 36"/>
          <p:cNvSpPr/>
          <p:nvPr/>
        </p:nvSpPr>
        <p:spPr>
          <a:xfrm>
            <a:off x="6087439" y="5771464"/>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9</a:t>
            </a:r>
            <a:endParaRPr lang="fa-IR" dirty="0">
              <a:cs typeface="B Titr" panose="00000700000000000000" pitchFamily="2" charset="-78"/>
            </a:endParaRPr>
          </a:p>
        </p:txBody>
      </p:sp>
      <p:sp>
        <p:nvSpPr>
          <p:cNvPr id="38" name="Rounded Rectangle 37"/>
          <p:cNvSpPr/>
          <p:nvPr/>
        </p:nvSpPr>
        <p:spPr>
          <a:xfrm>
            <a:off x="181086" y="5715016"/>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solidFill>
                  <a:srgbClr val="00B050"/>
                </a:solidFill>
                <a:cs typeface="B Titr" panose="00000700000000000000" pitchFamily="2" charset="-78"/>
              </a:rPr>
              <a:t>شخصیت اخلاقی </a:t>
            </a:r>
            <a:endParaRPr lang="fa-IR" sz="3600" dirty="0">
              <a:solidFill>
                <a:srgbClr val="00B050"/>
              </a:solidFill>
              <a:cs typeface="B Titr" panose="00000700000000000000" pitchFamily="2" charset="-78"/>
            </a:endParaRPr>
          </a:p>
        </p:txBody>
      </p:sp>
      <p:sp>
        <p:nvSpPr>
          <p:cNvPr id="39" name="10-Point Star 38"/>
          <p:cNvSpPr/>
          <p:nvPr/>
        </p:nvSpPr>
        <p:spPr>
          <a:xfrm>
            <a:off x="6085865" y="6342968"/>
            <a:ext cx="617091"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400" dirty="0" smtClean="0">
                <a:cs typeface="B Titr" panose="00000700000000000000" pitchFamily="2" charset="-78"/>
              </a:rPr>
              <a:t>10</a:t>
            </a:r>
            <a:endParaRPr lang="fa-IR" sz="1400" dirty="0">
              <a:cs typeface="B Titr" panose="00000700000000000000" pitchFamily="2" charset="-78"/>
            </a:endParaRPr>
          </a:p>
        </p:txBody>
      </p:sp>
      <p:sp>
        <p:nvSpPr>
          <p:cNvPr id="40" name="Rounded Rectangle 39"/>
          <p:cNvSpPr/>
          <p:nvPr/>
        </p:nvSpPr>
        <p:spPr>
          <a:xfrm>
            <a:off x="179512" y="6286520"/>
            <a:ext cx="583720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solidFill>
                  <a:srgbClr val="00B050"/>
                </a:solidFill>
                <a:cs typeface="B Titr" panose="00000700000000000000" pitchFamily="2" charset="-78"/>
              </a:rPr>
              <a:t>ضعف روایات</a:t>
            </a:r>
            <a:endParaRPr lang="fa-IR" sz="3600" dirty="0">
              <a:solidFill>
                <a:srgbClr val="00B050"/>
              </a:solidFill>
              <a:cs typeface="B Titr" panose="00000700000000000000" pitchFamily="2" charset="-78"/>
            </a:endParaRPr>
          </a:p>
        </p:txBody>
      </p:sp>
      <p:sp>
        <p:nvSpPr>
          <p:cNvPr id="41" name="Oval 40"/>
          <p:cNvSpPr/>
          <p:nvPr/>
        </p:nvSpPr>
        <p:spPr>
          <a:xfrm>
            <a:off x="6732240" y="2214554"/>
            <a:ext cx="2354560" cy="17185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400" dirty="0" smtClean="0">
                <a:cs typeface="B Titr" panose="00000700000000000000" pitchFamily="2" charset="-78"/>
              </a:rPr>
              <a:t>عرصه های </a:t>
            </a:r>
            <a:r>
              <a:rPr lang="fa-IR" sz="2400" dirty="0" err="1" smtClean="0">
                <a:cs typeface="B Titr" panose="00000700000000000000" pitchFamily="2" charset="-78"/>
              </a:rPr>
              <a:t>اختلافی</a:t>
            </a:r>
            <a:endParaRPr lang="fa-IR" sz="2400" dirty="0">
              <a:cs typeface="B Titr" panose="00000700000000000000" pitchFamily="2" charset="-78"/>
            </a:endParaRPr>
          </a:p>
        </p:txBody>
      </p:sp>
    </p:spTree>
    <p:extLst>
      <p:ext uri="{BB962C8B-B14F-4D97-AF65-F5344CB8AC3E}">
        <p14:creationId xmlns:p14="http://schemas.microsoft.com/office/powerpoint/2010/main" val="34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Scale>
                                      <p:cBhvr>
                                        <p:cTn id="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
                                        </p:tgtEl>
                                        <p:attrNameLst>
                                          <p:attrName>ppt_x</p:attrName>
                                          <p:attrName>ppt_y</p:attrName>
                                        </p:attrNameLst>
                                      </p:cBhvr>
                                    </p:animMotion>
                                    <p:animEffect transition="in" filter="fade">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 calcmode="lin" valueType="num">
                                      <p:cBhvr>
                                        <p:cTn id="16" dur="500" fill="hold"/>
                                        <p:tgtEl>
                                          <p:spTgt spid="21"/>
                                        </p:tgtEl>
                                        <p:attrNameLst>
                                          <p:attrName>style.rotation</p:attrName>
                                        </p:attrNameLst>
                                      </p:cBhvr>
                                      <p:tavLst>
                                        <p:tav tm="0">
                                          <p:val>
                                            <p:fltVal val="360"/>
                                          </p:val>
                                        </p:tav>
                                        <p:tav tm="100000">
                                          <p:val>
                                            <p:fltVal val="0"/>
                                          </p:val>
                                        </p:tav>
                                      </p:tavLst>
                                    </p:anim>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down)">
                                      <p:cBhvr>
                                        <p:cTn id="22" dur="580">
                                          <p:stCondLst>
                                            <p:cond delay="0"/>
                                          </p:stCondLst>
                                        </p:cTn>
                                        <p:tgtEl>
                                          <p:spTgt spid="22"/>
                                        </p:tgtEl>
                                      </p:cBhvr>
                                    </p:animEffect>
                                    <p:anim calcmode="lin" valueType="num">
                                      <p:cBhvr>
                                        <p:cTn id="2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8" dur="26">
                                          <p:stCondLst>
                                            <p:cond delay="650"/>
                                          </p:stCondLst>
                                        </p:cTn>
                                        <p:tgtEl>
                                          <p:spTgt spid="22"/>
                                        </p:tgtEl>
                                      </p:cBhvr>
                                      <p:to x="100000" y="60000"/>
                                    </p:animScale>
                                    <p:animScale>
                                      <p:cBhvr>
                                        <p:cTn id="29" dur="166" decel="50000">
                                          <p:stCondLst>
                                            <p:cond delay="676"/>
                                          </p:stCondLst>
                                        </p:cTn>
                                        <p:tgtEl>
                                          <p:spTgt spid="22"/>
                                        </p:tgtEl>
                                      </p:cBhvr>
                                      <p:to x="100000" y="100000"/>
                                    </p:animScale>
                                    <p:animScale>
                                      <p:cBhvr>
                                        <p:cTn id="30" dur="26">
                                          <p:stCondLst>
                                            <p:cond delay="1312"/>
                                          </p:stCondLst>
                                        </p:cTn>
                                        <p:tgtEl>
                                          <p:spTgt spid="22"/>
                                        </p:tgtEl>
                                      </p:cBhvr>
                                      <p:to x="100000" y="80000"/>
                                    </p:animScale>
                                    <p:animScale>
                                      <p:cBhvr>
                                        <p:cTn id="31" dur="166" decel="50000">
                                          <p:stCondLst>
                                            <p:cond delay="1338"/>
                                          </p:stCondLst>
                                        </p:cTn>
                                        <p:tgtEl>
                                          <p:spTgt spid="22"/>
                                        </p:tgtEl>
                                      </p:cBhvr>
                                      <p:to x="100000" y="100000"/>
                                    </p:animScale>
                                    <p:animScale>
                                      <p:cBhvr>
                                        <p:cTn id="32" dur="26">
                                          <p:stCondLst>
                                            <p:cond delay="1642"/>
                                          </p:stCondLst>
                                        </p:cTn>
                                        <p:tgtEl>
                                          <p:spTgt spid="22"/>
                                        </p:tgtEl>
                                      </p:cBhvr>
                                      <p:to x="100000" y="90000"/>
                                    </p:animScale>
                                    <p:animScale>
                                      <p:cBhvr>
                                        <p:cTn id="33" dur="166" decel="50000">
                                          <p:stCondLst>
                                            <p:cond delay="1668"/>
                                          </p:stCondLst>
                                        </p:cTn>
                                        <p:tgtEl>
                                          <p:spTgt spid="22"/>
                                        </p:tgtEl>
                                      </p:cBhvr>
                                      <p:to x="100000" y="100000"/>
                                    </p:animScale>
                                    <p:animScale>
                                      <p:cBhvr>
                                        <p:cTn id="34" dur="26">
                                          <p:stCondLst>
                                            <p:cond delay="1808"/>
                                          </p:stCondLst>
                                        </p:cTn>
                                        <p:tgtEl>
                                          <p:spTgt spid="22"/>
                                        </p:tgtEl>
                                      </p:cBhvr>
                                      <p:to x="100000" y="95000"/>
                                    </p:animScale>
                                    <p:animScale>
                                      <p:cBhvr>
                                        <p:cTn id="35" dur="166" decel="50000">
                                          <p:stCondLst>
                                            <p:cond delay="1834"/>
                                          </p:stCondLst>
                                        </p:cTn>
                                        <p:tgtEl>
                                          <p:spTgt spid="22"/>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 calcmode="lin" valueType="num">
                                      <p:cBhvr>
                                        <p:cTn id="40" dur="500" fill="hold"/>
                                        <p:tgtEl>
                                          <p:spTgt spid="23"/>
                                        </p:tgtEl>
                                        <p:attrNameLst>
                                          <p:attrName>ppt_w</p:attrName>
                                        </p:attrNameLst>
                                      </p:cBhvr>
                                      <p:tavLst>
                                        <p:tav tm="0">
                                          <p:val>
                                            <p:fltVal val="0"/>
                                          </p:val>
                                        </p:tav>
                                        <p:tav tm="100000">
                                          <p:val>
                                            <p:strVal val="#ppt_w"/>
                                          </p:val>
                                        </p:tav>
                                      </p:tavLst>
                                    </p:anim>
                                    <p:anim calcmode="lin" valueType="num">
                                      <p:cBhvr>
                                        <p:cTn id="41" dur="500" fill="hold"/>
                                        <p:tgtEl>
                                          <p:spTgt spid="23"/>
                                        </p:tgtEl>
                                        <p:attrNameLst>
                                          <p:attrName>ppt_h</p:attrName>
                                        </p:attrNameLst>
                                      </p:cBhvr>
                                      <p:tavLst>
                                        <p:tav tm="0">
                                          <p:val>
                                            <p:fltVal val="0"/>
                                          </p:val>
                                        </p:tav>
                                        <p:tav tm="100000">
                                          <p:val>
                                            <p:strVal val="#ppt_h"/>
                                          </p:val>
                                        </p:tav>
                                      </p:tavLst>
                                    </p:anim>
                                    <p:anim calcmode="lin" valueType="num">
                                      <p:cBhvr>
                                        <p:cTn id="42" dur="500" fill="hold"/>
                                        <p:tgtEl>
                                          <p:spTgt spid="23"/>
                                        </p:tgtEl>
                                        <p:attrNameLst>
                                          <p:attrName>style.rotation</p:attrName>
                                        </p:attrNameLst>
                                      </p:cBhvr>
                                      <p:tavLst>
                                        <p:tav tm="0">
                                          <p:val>
                                            <p:fltVal val="360"/>
                                          </p:val>
                                        </p:tav>
                                        <p:tav tm="100000">
                                          <p:val>
                                            <p:fltVal val="0"/>
                                          </p:val>
                                        </p:tav>
                                      </p:tavLst>
                                    </p:anim>
                                    <p:animEffect transition="in" filter="fade">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down)">
                                      <p:cBhvr>
                                        <p:cTn id="48" dur="580">
                                          <p:stCondLst>
                                            <p:cond delay="0"/>
                                          </p:stCondLst>
                                        </p:cTn>
                                        <p:tgtEl>
                                          <p:spTgt spid="24"/>
                                        </p:tgtEl>
                                      </p:cBhvr>
                                    </p:animEffect>
                                    <p:anim calcmode="lin" valueType="num">
                                      <p:cBhvr>
                                        <p:cTn id="49"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54" dur="26">
                                          <p:stCondLst>
                                            <p:cond delay="650"/>
                                          </p:stCondLst>
                                        </p:cTn>
                                        <p:tgtEl>
                                          <p:spTgt spid="24"/>
                                        </p:tgtEl>
                                      </p:cBhvr>
                                      <p:to x="100000" y="60000"/>
                                    </p:animScale>
                                    <p:animScale>
                                      <p:cBhvr>
                                        <p:cTn id="55" dur="166" decel="50000">
                                          <p:stCondLst>
                                            <p:cond delay="676"/>
                                          </p:stCondLst>
                                        </p:cTn>
                                        <p:tgtEl>
                                          <p:spTgt spid="24"/>
                                        </p:tgtEl>
                                      </p:cBhvr>
                                      <p:to x="100000" y="100000"/>
                                    </p:animScale>
                                    <p:animScale>
                                      <p:cBhvr>
                                        <p:cTn id="56" dur="26">
                                          <p:stCondLst>
                                            <p:cond delay="1312"/>
                                          </p:stCondLst>
                                        </p:cTn>
                                        <p:tgtEl>
                                          <p:spTgt spid="24"/>
                                        </p:tgtEl>
                                      </p:cBhvr>
                                      <p:to x="100000" y="80000"/>
                                    </p:animScale>
                                    <p:animScale>
                                      <p:cBhvr>
                                        <p:cTn id="57" dur="166" decel="50000">
                                          <p:stCondLst>
                                            <p:cond delay="1338"/>
                                          </p:stCondLst>
                                        </p:cTn>
                                        <p:tgtEl>
                                          <p:spTgt spid="24"/>
                                        </p:tgtEl>
                                      </p:cBhvr>
                                      <p:to x="100000" y="100000"/>
                                    </p:animScale>
                                    <p:animScale>
                                      <p:cBhvr>
                                        <p:cTn id="58" dur="26">
                                          <p:stCondLst>
                                            <p:cond delay="1642"/>
                                          </p:stCondLst>
                                        </p:cTn>
                                        <p:tgtEl>
                                          <p:spTgt spid="24"/>
                                        </p:tgtEl>
                                      </p:cBhvr>
                                      <p:to x="100000" y="90000"/>
                                    </p:animScale>
                                    <p:animScale>
                                      <p:cBhvr>
                                        <p:cTn id="59" dur="166" decel="50000">
                                          <p:stCondLst>
                                            <p:cond delay="1668"/>
                                          </p:stCondLst>
                                        </p:cTn>
                                        <p:tgtEl>
                                          <p:spTgt spid="24"/>
                                        </p:tgtEl>
                                      </p:cBhvr>
                                      <p:to x="100000" y="100000"/>
                                    </p:animScale>
                                    <p:animScale>
                                      <p:cBhvr>
                                        <p:cTn id="60" dur="26">
                                          <p:stCondLst>
                                            <p:cond delay="1808"/>
                                          </p:stCondLst>
                                        </p:cTn>
                                        <p:tgtEl>
                                          <p:spTgt spid="24"/>
                                        </p:tgtEl>
                                      </p:cBhvr>
                                      <p:to x="100000" y="95000"/>
                                    </p:animScale>
                                    <p:animScale>
                                      <p:cBhvr>
                                        <p:cTn id="61" dur="166" decel="50000">
                                          <p:stCondLst>
                                            <p:cond delay="1834"/>
                                          </p:stCondLst>
                                        </p:cTn>
                                        <p:tgtEl>
                                          <p:spTgt spid="24"/>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49" presetClass="entr" presetSubtype="0" decel="10000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500" fill="hold"/>
                                        <p:tgtEl>
                                          <p:spTgt spid="25"/>
                                        </p:tgtEl>
                                        <p:attrNameLst>
                                          <p:attrName>ppt_w</p:attrName>
                                        </p:attrNameLst>
                                      </p:cBhvr>
                                      <p:tavLst>
                                        <p:tav tm="0">
                                          <p:val>
                                            <p:fltVal val="0"/>
                                          </p:val>
                                        </p:tav>
                                        <p:tav tm="100000">
                                          <p:val>
                                            <p:strVal val="#ppt_w"/>
                                          </p:val>
                                        </p:tav>
                                      </p:tavLst>
                                    </p:anim>
                                    <p:anim calcmode="lin" valueType="num">
                                      <p:cBhvr>
                                        <p:cTn id="67" dur="500" fill="hold"/>
                                        <p:tgtEl>
                                          <p:spTgt spid="25"/>
                                        </p:tgtEl>
                                        <p:attrNameLst>
                                          <p:attrName>ppt_h</p:attrName>
                                        </p:attrNameLst>
                                      </p:cBhvr>
                                      <p:tavLst>
                                        <p:tav tm="0">
                                          <p:val>
                                            <p:fltVal val="0"/>
                                          </p:val>
                                        </p:tav>
                                        <p:tav tm="100000">
                                          <p:val>
                                            <p:strVal val="#ppt_h"/>
                                          </p:val>
                                        </p:tav>
                                      </p:tavLst>
                                    </p:anim>
                                    <p:anim calcmode="lin" valueType="num">
                                      <p:cBhvr>
                                        <p:cTn id="68" dur="500" fill="hold"/>
                                        <p:tgtEl>
                                          <p:spTgt spid="25"/>
                                        </p:tgtEl>
                                        <p:attrNameLst>
                                          <p:attrName>style.rotation</p:attrName>
                                        </p:attrNameLst>
                                      </p:cBhvr>
                                      <p:tavLst>
                                        <p:tav tm="0">
                                          <p:val>
                                            <p:fltVal val="360"/>
                                          </p:val>
                                        </p:tav>
                                        <p:tav tm="100000">
                                          <p:val>
                                            <p:fltVal val="0"/>
                                          </p:val>
                                        </p:tav>
                                      </p:tavLst>
                                    </p:anim>
                                    <p:animEffect transition="in" filter="fade">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580">
                                          <p:stCondLst>
                                            <p:cond delay="0"/>
                                          </p:stCondLst>
                                        </p:cTn>
                                        <p:tgtEl>
                                          <p:spTgt spid="26"/>
                                        </p:tgtEl>
                                      </p:cBhvr>
                                    </p:animEffect>
                                    <p:anim calcmode="lin" valueType="num">
                                      <p:cBhvr>
                                        <p:cTn id="75"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80" dur="26">
                                          <p:stCondLst>
                                            <p:cond delay="650"/>
                                          </p:stCondLst>
                                        </p:cTn>
                                        <p:tgtEl>
                                          <p:spTgt spid="26"/>
                                        </p:tgtEl>
                                      </p:cBhvr>
                                      <p:to x="100000" y="60000"/>
                                    </p:animScale>
                                    <p:animScale>
                                      <p:cBhvr>
                                        <p:cTn id="81" dur="166" decel="50000">
                                          <p:stCondLst>
                                            <p:cond delay="676"/>
                                          </p:stCondLst>
                                        </p:cTn>
                                        <p:tgtEl>
                                          <p:spTgt spid="26"/>
                                        </p:tgtEl>
                                      </p:cBhvr>
                                      <p:to x="100000" y="100000"/>
                                    </p:animScale>
                                    <p:animScale>
                                      <p:cBhvr>
                                        <p:cTn id="82" dur="26">
                                          <p:stCondLst>
                                            <p:cond delay="1312"/>
                                          </p:stCondLst>
                                        </p:cTn>
                                        <p:tgtEl>
                                          <p:spTgt spid="26"/>
                                        </p:tgtEl>
                                      </p:cBhvr>
                                      <p:to x="100000" y="80000"/>
                                    </p:animScale>
                                    <p:animScale>
                                      <p:cBhvr>
                                        <p:cTn id="83" dur="166" decel="50000">
                                          <p:stCondLst>
                                            <p:cond delay="1338"/>
                                          </p:stCondLst>
                                        </p:cTn>
                                        <p:tgtEl>
                                          <p:spTgt spid="26"/>
                                        </p:tgtEl>
                                      </p:cBhvr>
                                      <p:to x="100000" y="100000"/>
                                    </p:animScale>
                                    <p:animScale>
                                      <p:cBhvr>
                                        <p:cTn id="84" dur="26">
                                          <p:stCondLst>
                                            <p:cond delay="1642"/>
                                          </p:stCondLst>
                                        </p:cTn>
                                        <p:tgtEl>
                                          <p:spTgt spid="26"/>
                                        </p:tgtEl>
                                      </p:cBhvr>
                                      <p:to x="100000" y="90000"/>
                                    </p:animScale>
                                    <p:animScale>
                                      <p:cBhvr>
                                        <p:cTn id="85" dur="166" decel="50000">
                                          <p:stCondLst>
                                            <p:cond delay="1668"/>
                                          </p:stCondLst>
                                        </p:cTn>
                                        <p:tgtEl>
                                          <p:spTgt spid="26"/>
                                        </p:tgtEl>
                                      </p:cBhvr>
                                      <p:to x="100000" y="100000"/>
                                    </p:animScale>
                                    <p:animScale>
                                      <p:cBhvr>
                                        <p:cTn id="86" dur="26">
                                          <p:stCondLst>
                                            <p:cond delay="1808"/>
                                          </p:stCondLst>
                                        </p:cTn>
                                        <p:tgtEl>
                                          <p:spTgt spid="26"/>
                                        </p:tgtEl>
                                      </p:cBhvr>
                                      <p:to x="100000" y="95000"/>
                                    </p:animScale>
                                    <p:animScale>
                                      <p:cBhvr>
                                        <p:cTn id="87" dur="166" decel="50000">
                                          <p:stCondLst>
                                            <p:cond delay="1834"/>
                                          </p:stCondLst>
                                        </p:cTn>
                                        <p:tgtEl>
                                          <p:spTgt spid="26"/>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49" presetClass="entr" presetSubtype="0" decel="10000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 calcmode="lin" valueType="num">
                                      <p:cBhvr>
                                        <p:cTn id="94" dur="500" fill="hold"/>
                                        <p:tgtEl>
                                          <p:spTgt spid="27"/>
                                        </p:tgtEl>
                                        <p:attrNameLst>
                                          <p:attrName>style.rotation</p:attrName>
                                        </p:attrNameLst>
                                      </p:cBhvr>
                                      <p:tavLst>
                                        <p:tav tm="0">
                                          <p:val>
                                            <p:fltVal val="360"/>
                                          </p:val>
                                        </p:tav>
                                        <p:tav tm="100000">
                                          <p:val>
                                            <p:fltVal val="0"/>
                                          </p:val>
                                        </p:tav>
                                      </p:tavLst>
                                    </p:anim>
                                    <p:animEffect transition="in" filter="fade">
                                      <p:cBhvr>
                                        <p:cTn id="95" dur="5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26" presetClass="entr" presetSubtype="0"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580">
                                          <p:stCondLst>
                                            <p:cond delay="0"/>
                                          </p:stCondLst>
                                        </p:cTn>
                                        <p:tgtEl>
                                          <p:spTgt spid="28"/>
                                        </p:tgtEl>
                                      </p:cBhvr>
                                    </p:animEffect>
                                    <p:anim calcmode="lin" valueType="num">
                                      <p:cBhvr>
                                        <p:cTn id="101"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06" dur="26">
                                          <p:stCondLst>
                                            <p:cond delay="650"/>
                                          </p:stCondLst>
                                        </p:cTn>
                                        <p:tgtEl>
                                          <p:spTgt spid="28"/>
                                        </p:tgtEl>
                                      </p:cBhvr>
                                      <p:to x="100000" y="60000"/>
                                    </p:animScale>
                                    <p:animScale>
                                      <p:cBhvr>
                                        <p:cTn id="107" dur="166" decel="50000">
                                          <p:stCondLst>
                                            <p:cond delay="676"/>
                                          </p:stCondLst>
                                        </p:cTn>
                                        <p:tgtEl>
                                          <p:spTgt spid="28"/>
                                        </p:tgtEl>
                                      </p:cBhvr>
                                      <p:to x="100000" y="100000"/>
                                    </p:animScale>
                                    <p:animScale>
                                      <p:cBhvr>
                                        <p:cTn id="108" dur="26">
                                          <p:stCondLst>
                                            <p:cond delay="1312"/>
                                          </p:stCondLst>
                                        </p:cTn>
                                        <p:tgtEl>
                                          <p:spTgt spid="28"/>
                                        </p:tgtEl>
                                      </p:cBhvr>
                                      <p:to x="100000" y="80000"/>
                                    </p:animScale>
                                    <p:animScale>
                                      <p:cBhvr>
                                        <p:cTn id="109" dur="166" decel="50000">
                                          <p:stCondLst>
                                            <p:cond delay="1338"/>
                                          </p:stCondLst>
                                        </p:cTn>
                                        <p:tgtEl>
                                          <p:spTgt spid="28"/>
                                        </p:tgtEl>
                                      </p:cBhvr>
                                      <p:to x="100000" y="100000"/>
                                    </p:animScale>
                                    <p:animScale>
                                      <p:cBhvr>
                                        <p:cTn id="110" dur="26">
                                          <p:stCondLst>
                                            <p:cond delay="1642"/>
                                          </p:stCondLst>
                                        </p:cTn>
                                        <p:tgtEl>
                                          <p:spTgt spid="28"/>
                                        </p:tgtEl>
                                      </p:cBhvr>
                                      <p:to x="100000" y="90000"/>
                                    </p:animScale>
                                    <p:animScale>
                                      <p:cBhvr>
                                        <p:cTn id="111" dur="166" decel="50000">
                                          <p:stCondLst>
                                            <p:cond delay="1668"/>
                                          </p:stCondLst>
                                        </p:cTn>
                                        <p:tgtEl>
                                          <p:spTgt spid="28"/>
                                        </p:tgtEl>
                                      </p:cBhvr>
                                      <p:to x="100000" y="100000"/>
                                    </p:animScale>
                                    <p:animScale>
                                      <p:cBhvr>
                                        <p:cTn id="112" dur="26">
                                          <p:stCondLst>
                                            <p:cond delay="1808"/>
                                          </p:stCondLst>
                                        </p:cTn>
                                        <p:tgtEl>
                                          <p:spTgt spid="28"/>
                                        </p:tgtEl>
                                      </p:cBhvr>
                                      <p:to x="100000" y="95000"/>
                                    </p:animScale>
                                    <p:animScale>
                                      <p:cBhvr>
                                        <p:cTn id="113" dur="166" decel="50000">
                                          <p:stCondLst>
                                            <p:cond delay="1834"/>
                                          </p:stCondLst>
                                        </p:cTn>
                                        <p:tgtEl>
                                          <p:spTgt spid="28"/>
                                        </p:tgtEl>
                                      </p:cBhvr>
                                      <p:to x="100000" y="100000"/>
                                    </p:animScale>
                                  </p:childTnLst>
                                </p:cTn>
                              </p:par>
                            </p:childTnLst>
                          </p:cTn>
                        </p:par>
                      </p:childTnLst>
                    </p:cTn>
                  </p:par>
                  <p:par>
                    <p:cTn id="114" fill="hold">
                      <p:stCondLst>
                        <p:cond delay="indefinite"/>
                      </p:stCondLst>
                      <p:childTnLst>
                        <p:par>
                          <p:cTn id="115" fill="hold">
                            <p:stCondLst>
                              <p:cond delay="0"/>
                            </p:stCondLst>
                            <p:childTnLst>
                              <p:par>
                                <p:cTn id="116" presetID="49" presetClass="entr" presetSubtype="0" decel="100000" fill="hold" grpId="0" nodeType="click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 calcmode="lin" valueType="num">
                                      <p:cBhvr>
                                        <p:cTn id="120" dur="500" fill="hold"/>
                                        <p:tgtEl>
                                          <p:spTgt spid="29"/>
                                        </p:tgtEl>
                                        <p:attrNameLst>
                                          <p:attrName>style.rotation</p:attrName>
                                        </p:attrNameLst>
                                      </p:cBhvr>
                                      <p:tavLst>
                                        <p:tav tm="0">
                                          <p:val>
                                            <p:fltVal val="360"/>
                                          </p:val>
                                        </p:tav>
                                        <p:tav tm="100000">
                                          <p:val>
                                            <p:fltVal val="0"/>
                                          </p:val>
                                        </p:tav>
                                      </p:tavLst>
                                    </p:anim>
                                    <p:animEffect transition="in" filter="fade">
                                      <p:cBhvr>
                                        <p:cTn id="121" dur="500"/>
                                        <p:tgtEl>
                                          <p:spTgt spid="29"/>
                                        </p:tgtEl>
                                      </p:cBhvr>
                                    </p:animEffect>
                                  </p:childTnLst>
                                </p:cTn>
                              </p:par>
                            </p:childTnLst>
                          </p:cTn>
                        </p:par>
                      </p:childTnLst>
                    </p:cTn>
                  </p:par>
                  <p:par>
                    <p:cTn id="122" fill="hold">
                      <p:stCondLst>
                        <p:cond delay="indefinite"/>
                      </p:stCondLst>
                      <p:childTnLst>
                        <p:par>
                          <p:cTn id="123" fill="hold">
                            <p:stCondLst>
                              <p:cond delay="0"/>
                            </p:stCondLst>
                            <p:childTnLst>
                              <p:par>
                                <p:cTn id="124" presetID="26"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wipe(down)">
                                      <p:cBhvr>
                                        <p:cTn id="126" dur="580">
                                          <p:stCondLst>
                                            <p:cond delay="0"/>
                                          </p:stCondLst>
                                        </p:cTn>
                                        <p:tgtEl>
                                          <p:spTgt spid="30"/>
                                        </p:tgtEl>
                                      </p:cBhvr>
                                    </p:animEffect>
                                    <p:anim calcmode="lin" valueType="num">
                                      <p:cBhvr>
                                        <p:cTn id="127"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32" dur="26">
                                          <p:stCondLst>
                                            <p:cond delay="650"/>
                                          </p:stCondLst>
                                        </p:cTn>
                                        <p:tgtEl>
                                          <p:spTgt spid="30"/>
                                        </p:tgtEl>
                                      </p:cBhvr>
                                      <p:to x="100000" y="60000"/>
                                    </p:animScale>
                                    <p:animScale>
                                      <p:cBhvr>
                                        <p:cTn id="133" dur="166" decel="50000">
                                          <p:stCondLst>
                                            <p:cond delay="676"/>
                                          </p:stCondLst>
                                        </p:cTn>
                                        <p:tgtEl>
                                          <p:spTgt spid="30"/>
                                        </p:tgtEl>
                                      </p:cBhvr>
                                      <p:to x="100000" y="100000"/>
                                    </p:animScale>
                                    <p:animScale>
                                      <p:cBhvr>
                                        <p:cTn id="134" dur="26">
                                          <p:stCondLst>
                                            <p:cond delay="1312"/>
                                          </p:stCondLst>
                                        </p:cTn>
                                        <p:tgtEl>
                                          <p:spTgt spid="30"/>
                                        </p:tgtEl>
                                      </p:cBhvr>
                                      <p:to x="100000" y="80000"/>
                                    </p:animScale>
                                    <p:animScale>
                                      <p:cBhvr>
                                        <p:cTn id="135" dur="166" decel="50000">
                                          <p:stCondLst>
                                            <p:cond delay="1338"/>
                                          </p:stCondLst>
                                        </p:cTn>
                                        <p:tgtEl>
                                          <p:spTgt spid="30"/>
                                        </p:tgtEl>
                                      </p:cBhvr>
                                      <p:to x="100000" y="100000"/>
                                    </p:animScale>
                                    <p:animScale>
                                      <p:cBhvr>
                                        <p:cTn id="136" dur="26">
                                          <p:stCondLst>
                                            <p:cond delay="1642"/>
                                          </p:stCondLst>
                                        </p:cTn>
                                        <p:tgtEl>
                                          <p:spTgt spid="30"/>
                                        </p:tgtEl>
                                      </p:cBhvr>
                                      <p:to x="100000" y="90000"/>
                                    </p:animScale>
                                    <p:animScale>
                                      <p:cBhvr>
                                        <p:cTn id="137" dur="166" decel="50000">
                                          <p:stCondLst>
                                            <p:cond delay="1668"/>
                                          </p:stCondLst>
                                        </p:cTn>
                                        <p:tgtEl>
                                          <p:spTgt spid="30"/>
                                        </p:tgtEl>
                                      </p:cBhvr>
                                      <p:to x="100000" y="100000"/>
                                    </p:animScale>
                                    <p:animScale>
                                      <p:cBhvr>
                                        <p:cTn id="138" dur="26">
                                          <p:stCondLst>
                                            <p:cond delay="1808"/>
                                          </p:stCondLst>
                                        </p:cTn>
                                        <p:tgtEl>
                                          <p:spTgt spid="30"/>
                                        </p:tgtEl>
                                      </p:cBhvr>
                                      <p:to x="100000" y="95000"/>
                                    </p:animScale>
                                    <p:animScale>
                                      <p:cBhvr>
                                        <p:cTn id="139" dur="166" decel="50000">
                                          <p:stCondLst>
                                            <p:cond delay="1834"/>
                                          </p:stCondLst>
                                        </p:cTn>
                                        <p:tgtEl>
                                          <p:spTgt spid="30"/>
                                        </p:tgtEl>
                                      </p:cBhvr>
                                      <p:to x="100000" y="100000"/>
                                    </p:animScale>
                                  </p:childTnLst>
                                </p:cTn>
                              </p:par>
                            </p:childTnLst>
                          </p:cTn>
                        </p:par>
                      </p:childTnLst>
                    </p:cTn>
                  </p:par>
                  <p:par>
                    <p:cTn id="140" fill="hold">
                      <p:stCondLst>
                        <p:cond delay="indefinite"/>
                      </p:stCondLst>
                      <p:childTnLst>
                        <p:par>
                          <p:cTn id="141" fill="hold">
                            <p:stCondLst>
                              <p:cond delay="0"/>
                            </p:stCondLst>
                            <p:childTnLst>
                              <p:par>
                                <p:cTn id="142" presetID="49" presetClass="entr" presetSubtype="0" decel="100000" fill="hold" grpId="0" nodeType="clickEffect">
                                  <p:stCondLst>
                                    <p:cond delay="0"/>
                                  </p:stCondLst>
                                  <p:childTnLst>
                                    <p:set>
                                      <p:cBhvr>
                                        <p:cTn id="143" dur="1" fill="hold">
                                          <p:stCondLst>
                                            <p:cond delay="0"/>
                                          </p:stCondLst>
                                        </p:cTn>
                                        <p:tgtEl>
                                          <p:spTgt spid="31"/>
                                        </p:tgtEl>
                                        <p:attrNameLst>
                                          <p:attrName>style.visibility</p:attrName>
                                        </p:attrNameLst>
                                      </p:cBhvr>
                                      <p:to>
                                        <p:strVal val="visible"/>
                                      </p:to>
                                    </p:set>
                                    <p:anim calcmode="lin" valueType="num">
                                      <p:cBhvr>
                                        <p:cTn id="144" dur="500" fill="hold"/>
                                        <p:tgtEl>
                                          <p:spTgt spid="31"/>
                                        </p:tgtEl>
                                        <p:attrNameLst>
                                          <p:attrName>ppt_w</p:attrName>
                                        </p:attrNameLst>
                                      </p:cBhvr>
                                      <p:tavLst>
                                        <p:tav tm="0">
                                          <p:val>
                                            <p:fltVal val="0"/>
                                          </p:val>
                                        </p:tav>
                                        <p:tav tm="100000">
                                          <p:val>
                                            <p:strVal val="#ppt_w"/>
                                          </p:val>
                                        </p:tav>
                                      </p:tavLst>
                                    </p:anim>
                                    <p:anim calcmode="lin" valueType="num">
                                      <p:cBhvr>
                                        <p:cTn id="145" dur="500" fill="hold"/>
                                        <p:tgtEl>
                                          <p:spTgt spid="31"/>
                                        </p:tgtEl>
                                        <p:attrNameLst>
                                          <p:attrName>ppt_h</p:attrName>
                                        </p:attrNameLst>
                                      </p:cBhvr>
                                      <p:tavLst>
                                        <p:tav tm="0">
                                          <p:val>
                                            <p:fltVal val="0"/>
                                          </p:val>
                                        </p:tav>
                                        <p:tav tm="100000">
                                          <p:val>
                                            <p:strVal val="#ppt_h"/>
                                          </p:val>
                                        </p:tav>
                                      </p:tavLst>
                                    </p:anim>
                                    <p:anim calcmode="lin" valueType="num">
                                      <p:cBhvr>
                                        <p:cTn id="146" dur="500" fill="hold"/>
                                        <p:tgtEl>
                                          <p:spTgt spid="31"/>
                                        </p:tgtEl>
                                        <p:attrNameLst>
                                          <p:attrName>style.rotation</p:attrName>
                                        </p:attrNameLst>
                                      </p:cBhvr>
                                      <p:tavLst>
                                        <p:tav tm="0">
                                          <p:val>
                                            <p:fltVal val="360"/>
                                          </p:val>
                                        </p:tav>
                                        <p:tav tm="100000">
                                          <p:val>
                                            <p:fltVal val="0"/>
                                          </p:val>
                                        </p:tav>
                                      </p:tavLst>
                                    </p:anim>
                                    <p:animEffect transition="in" filter="fade">
                                      <p:cBhvr>
                                        <p:cTn id="147" dur="500"/>
                                        <p:tgtEl>
                                          <p:spTgt spid="31"/>
                                        </p:tgtEl>
                                      </p:cBhvr>
                                    </p:animEffect>
                                  </p:childTnLst>
                                </p:cTn>
                              </p:par>
                            </p:childTnLst>
                          </p:cTn>
                        </p:par>
                      </p:childTnLst>
                    </p:cTn>
                  </p:par>
                  <p:par>
                    <p:cTn id="148" fill="hold">
                      <p:stCondLst>
                        <p:cond delay="indefinite"/>
                      </p:stCondLst>
                      <p:childTnLst>
                        <p:par>
                          <p:cTn id="149" fill="hold">
                            <p:stCondLst>
                              <p:cond delay="0"/>
                            </p:stCondLst>
                            <p:childTnLst>
                              <p:par>
                                <p:cTn id="150" presetID="26" presetClass="entr" presetSubtype="0" fill="hold" grpId="0" nodeType="clickEffect">
                                  <p:stCondLst>
                                    <p:cond delay="0"/>
                                  </p:stCondLst>
                                  <p:childTnLst>
                                    <p:set>
                                      <p:cBhvr>
                                        <p:cTn id="151" dur="1" fill="hold">
                                          <p:stCondLst>
                                            <p:cond delay="0"/>
                                          </p:stCondLst>
                                        </p:cTn>
                                        <p:tgtEl>
                                          <p:spTgt spid="32"/>
                                        </p:tgtEl>
                                        <p:attrNameLst>
                                          <p:attrName>style.visibility</p:attrName>
                                        </p:attrNameLst>
                                      </p:cBhvr>
                                      <p:to>
                                        <p:strVal val="visible"/>
                                      </p:to>
                                    </p:set>
                                    <p:animEffect transition="in" filter="wipe(down)">
                                      <p:cBhvr>
                                        <p:cTn id="152" dur="580">
                                          <p:stCondLst>
                                            <p:cond delay="0"/>
                                          </p:stCondLst>
                                        </p:cTn>
                                        <p:tgtEl>
                                          <p:spTgt spid="32"/>
                                        </p:tgtEl>
                                      </p:cBhvr>
                                    </p:animEffect>
                                    <p:anim calcmode="lin" valueType="num">
                                      <p:cBhvr>
                                        <p:cTn id="153"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54"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55"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56"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57"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58" dur="26">
                                          <p:stCondLst>
                                            <p:cond delay="650"/>
                                          </p:stCondLst>
                                        </p:cTn>
                                        <p:tgtEl>
                                          <p:spTgt spid="32"/>
                                        </p:tgtEl>
                                      </p:cBhvr>
                                      <p:to x="100000" y="60000"/>
                                    </p:animScale>
                                    <p:animScale>
                                      <p:cBhvr>
                                        <p:cTn id="159" dur="166" decel="50000">
                                          <p:stCondLst>
                                            <p:cond delay="676"/>
                                          </p:stCondLst>
                                        </p:cTn>
                                        <p:tgtEl>
                                          <p:spTgt spid="32"/>
                                        </p:tgtEl>
                                      </p:cBhvr>
                                      <p:to x="100000" y="100000"/>
                                    </p:animScale>
                                    <p:animScale>
                                      <p:cBhvr>
                                        <p:cTn id="160" dur="26">
                                          <p:stCondLst>
                                            <p:cond delay="1312"/>
                                          </p:stCondLst>
                                        </p:cTn>
                                        <p:tgtEl>
                                          <p:spTgt spid="32"/>
                                        </p:tgtEl>
                                      </p:cBhvr>
                                      <p:to x="100000" y="80000"/>
                                    </p:animScale>
                                    <p:animScale>
                                      <p:cBhvr>
                                        <p:cTn id="161" dur="166" decel="50000">
                                          <p:stCondLst>
                                            <p:cond delay="1338"/>
                                          </p:stCondLst>
                                        </p:cTn>
                                        <p:tgtEl>
                                          <p:spTgt spid="32"/>
                                        </p:tgtEl>
                                      </p:cBhvr>
                                      <p:to x="100000" y="100000"/>
                                    </p:animScale>
                                    <p:animScale>
                                      <p:cBhvr>
                                        <p:cTn id="162" dur="26">
                                          <p:stCondLst>
                                            <p:cond delay="1642"/>
                                          </p:stCondLst>
                                        </p:cTn>
                                        <p:tgtEl>
                                          <p:spTgt spid="32"/>
                                        </p:tgtEl>
                                      </p:cBhvr>
                                      <p:to x="100000" y="90000"/>
                                    </p:animScale>
                                    <p:animScale>
                                      <p:cBhvr>
                                        <p:cTn id="163" dur="166" decel="50000">
                                          <p:stCondLst>
                                            <p:cond delay="1668"/>
                                          </p:stCondLst>
                                        </p:cTn>
                                        <p:tgtEl>
                                          <p:spTgt spid="32"/>
                                        </p:tgtEl>
                                      </p:cBhvr>
                                      <p:to x="100000" y="100000"/>
                                    </p:animScale>
                                    <p:animScale>
                                      <p:cBhvr>
                                        <p:cTn id="164" dur="26">
                                          <p:stCondLst>
                                            <p:cond delay="1808"/>
                                          </p:stCondLst>
                                        </p:cTn>
                                        <p:tgtEl>
                                          <p:spTgt spid="32"/>
                                        </p:tgtEl>
                                      </p:cBhvr>
                                      <p:to x="100000" y="95000"/>
                                    </p:animScale>
                                    <p:animScale>
                                      <p:cBhvr>
                                        <p:cTn id="165" dur="166" decel="50000">
                                          <p:stCondLst>
                                            <p:cond delay="1834"/>
                                          </p:stCondLst>
                                        </p:cTn>
                                        <p:tgtEl>
                                          <p:spTgt spid="32"/>
                                        </p:tgtEl>
                                      </p:cBhvr>
                                      <p:to x="100000" y="100000"/>
                                    </p:animScale>
                                  </p:childTnLst>
                                </p:cTn>
                              </p:par>
                            </p:childTnLst>
                          </p:cTn>
                        </p:par>
                      </p:childTnLst>
                    </p:cTn>
                  </p:par>
                  <p:par>
                    <p:cTn id="166" fill="hold">
                      <p:stCondLst>
                        <p:cond delay="indefinite"/>
                      </p:stCondLst>
                      <p:childTnLst>
                        <p:par>
                          <p:cTn id="167" fill="hold">
                            <p:stCondLst>
                              <p:cond delay="0"/>
                            </p:stCondLst>
                            <p:childTnLst>
                              <p:par>
                                <p:cTn id="168" presetID="49" presetClass="entr" presetSubtype="0" decel="100000" fill="hold" grpId="0" nodeType="clickEffect">
                                  <p:stCondLst>
                                    <p:cond delay="0"/>
                                  </p:stCondLst>
                                  <p:childTnLst>
                                    <p:set>
                                      <p:cBhvr>
                                        <p:cTn id="169" dur="1" fill="hold">
                                          <p:stCondLst>
                                            <p:cond delay="0"/>
                                          </p:stCondLst>
                                        </p:cTn>
                                        <p:tgtEl>
                                          <p:spTgt spid="33"/>
                                        </p:tgtEl>
                                        <p:attrNameLst>
                                          <p:attrName>style.visibility</p:attrName>
                                        </p:attrNameLst>
                                      </p:cBhvr>
                                      <p:to>
                                        <p:strVal val="visible"/>
                                      </p:to>
                                    </p:set>
                                    <p:anim calcmode="lin" valueType="num">
                                      <p:cBhvr>
                                        <p:cTn id="170" dur="500" fill="hold"/>
                                        <p:tgtEl>
                                          <p:spTgt spid="33"/>
                                        </p:tgtEl>
                                        <p:attrNameLst>
                                          <p:attrName>ppt_w</p:attrName>
                                        </p:attrNameLst>
                                      </p:cBhvr>
                                      <p:tavLst>
                                        <p:tav tm="0">
                                          <p:val>
                                            <p:fltVal val="0"/>
                                          </p:val>
                                        </p:tav>
                                        <p:tav tm="100000">
                                          <p:val>
                                            <p:strVal val="#ppt_w"/>
                                          </p:val>
                                        </p:tav>
                                      </p:tavLst>
                                    </p:anim>
                                    <p:anim calcmode="lin" valueType="num">
                                      <p:cBhvr>
                                        <p:cTn id="171" dur="500" fill="hold"/>
                                        <p:tgtEl>
                                          <p:spTgt spid="33"/>
                                        </p:tgtEl>
                                        <p:attrNameLst>
                                          <p:attrName>ppt_h</p:attrName>
                                        </p:attrNameLst>
                                      </p:cBhvr>
                                      <p:tavLst>
                                        <p:tav tm="0">
                                          <p:val>
                                            <p:fltVal val="0"/>
                                          </p:val>
                                        </p:tav>
                                        <p:tav tm="100000">
                                          <p:val>
                                            <p:strVal val="#ppt_h"/>
                                          </p:val>
                                        </p:tav>
                                      </p:tavLst>
                                    </p:anim>
                                    <p:anim calcmode="lin" valueType="num">
                                      <p:cBhvr>
                                        <p:cTn id="172" dur="500" fill="hold"/>
                                        <p:tgtEl>
                                          <p:spTgt spid="33"/>
                                        </p:tgtEl>
                                        <p:attrNameLst>
                                          <p:attrName>style.rotation</p:attrName>
                                        </p:attrNameLst>
                                      </p:cBhvr>
                                      <p:tavLst>
                                        <p:tav tm="0">
                                          <p:val>
                                            <p:fltVal val="360"/>
                                          </p:val>
                                        </p:tav>
                                        <p:tav tm="100000">
                                          <p:val>
                                            <p:fltVal val="0"/>
                                          </p:val>
                                        </p:tav>
                                      </p:tavLst>
                                    </p:anim>
                                    <p:animEffect transition="in" filter="fade">
                                      <p:cBhvr>
                                        <p:cTn id="173" dur="500"/>
                                        <p:tgtEl>
                                          <p:spTgt spid="33"/>
                                        </p:tgtEl>
                                      </p:cBhvr>
                                    </p:animEffect>
                                  </p:childTnLst>
                                </p:cTn>
                              </p:par>
                            </p:childTnLst>
                          </p:cTn>
                        </p:par>
                      </p:childTnLst>
                    </p:cTn>
                  </p:par>
                  <p:par>
                    <p:cTn id="174" fill="hold">
                      <p:stCondLst>
                        <p:cond delay="indefinite"/>
                      </p:stCondLst>
                      <p:childTnLst>
                        <p:par>
                          <p:cTn id="175" fill="hold">
                            <p:stCondLst>
                              <p:cond delay="0"/>
                            </p:stCondLst>
                            <p:childTnLst>
                              <p:par>
                                <p:cTn id="176" presetID="26" presetClass="entr" presetSubtype="0" fill="hold" grpId="0" nodeType="clickEffect">
                                  <p:stCondLst>
                                    <p:cond delay="0"/>
                                  </p:stCondLst>
                                  <p:childTnLst>
                                    <p:set>
                                      <p:cBhvr>
                                        <p:cTn id="177" dur="1" fill="hold">
                                          <p:stCondLst>
                                            <p:cond delay="0"/>
                                          </p:stCondLst>
                                        </p:cTn>
                                        <p:tgtEl>
                                          <p:spTgt spid="34"/>
                                        </p:tgtEl>
                                        <p:attrNameLst>
                                          <p:attrName>style.visibility</p:attrName>
                                        </p:attrNameLst>
                                      </p:cBhvr>
                                      <p:to>
                                        <p:strVal val="visible"/>
                                      </p:to>
                                    </p:set>
                                    <p:animEffect transition="in" filter="wipe(down)">
                                      <p:cBhvr>
                                        <p:cTn id="178" dur="580">
                                          <p:stCondLst>
                                            <p:cond delay="0"/>
                                          </p:stCondLst>
                                        </p:cTn>
                                        <p:tgtEl>
                                          <p:spTgt spid="34"/>
                                        </p:tgtEl>
                                      </p:cBhvr>
                                    </p:animEffect>
                                    <p:anim calcmode="lin" valueType="num">
                                      <p:cBhvr>
                                        <p:cTn id="179"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80"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81"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82"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83"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84" dur="26">
                                          <p:stCondLst>
                                            <p:cond delay="650"/>
                                          </p:stCondLst>
                                        </p:cTn>
                                        <p:tgtEl>
                                          <p:spTgt spid="34"/>
                                        </p:tgtEl>
                                      </p:cBhvr>
                                      <p:to x="100000" y="60000"/>
                                    </p:animScale>
                                    <p:animScale>
                                      <p:cBhvr>
                                        <p:cTn id="185" dur="166" decel="50000">
                                          <p:stCondLst>
                                            <p:cond delay="676"/>
                                          </p:stCondLst>
                                        </p:cTn>
                                        <p:tgtEl>
                                          <p:spTgt spid="34"/>
                                        </p:tgtEl>
                                      </p:cBhvr>
                                      <p:to x="100000" y="100000"/>
                                    </p:animScale>
                                    <p:animScale>
                                      <p:cBhvr>
                                        <p:cTn id="186" dur="26">
                                          <p:stCondLst>
                                            <p:cond delay="1312"/>
                                          </p:stCondLst>
                                        </p:cTn>
                                        <p:tgtEl>
                                          <p:spTgt spid="34"/>
                                        </p:tgtEl>
                                      </p:cBhvr>
                                      <p:to x="100000" y="80000"/>
                                    </p:animScale>
                                    <p:animScale>
                                      <p:cBhvr>
                                        <p:cTn id="187" dur="166" decel="50000">
                                          <p:stCondLst>
                                            <p:cond delay="1338"/>
                                          </p:stCondLst>
                                        </p:cTn>
                                        <p:tgtEl>
                                          <p:spTgt spid="34"/>
                                        </p:tgtEl>
                                      </p:cBhvr>
                                      <p:to x="100000" y="100000"/>
                                    </p:animScale>
                                    <p:animScale>
                                      <p:cBhvr>
                                        <p:cTn id="188" dur="26">
                                          <p:stCondLst>
                                            <p:cond delay="1642"/>
                                          </p:stCondLst>
                                        </p:cTn>
                                        <p:tgtEl>
                                          <p:spTgt spid="34"/>
                                        </p:tgtEl>
                                      </p:cBhvr>
                                      <p:to x="100000" y="90000"/>
                                    </p:animScale>
                                    <p:animScale>
                                      <p:cBhvr>
                                        <p:cTn id="189" dur="166" decel="50000">
                                          <p:stCondLst>
                                            <p:cond delay="1668"/>
                                          </p:stCondLst>
                                        </p:cTn>
                                        <p:tgtEl>
                                          <p:spTgt spid="34"/>
                                        </p:tgtEl>
                                      </p:cBhvr>
                                      <p:to x="100000" y="100000"/>
                                    </p:animScale>
                                    <p:animScale>
                                      <p:cBhvr>
                                        <p:cTn id="190" dur="26">
                                          <p:stCondLst>
                                            <p:cond delay="1808"/>
                                          </p:stCondLst>
                                        </p:cTn>
                                        <p:tgtEl>
                                          <p:spTgt spid="34"/>
                                        </p:tgtEl>
                                      </p:cBhvr>
                                      <p:to x="100000" y="95000"/>
                                    </p:animScale>
                                    <p:animScale>
                                      <p:cBhvr>
                                        <p:cTn id="191" dur="166" decel="50000">
                                          <p:stCondLst>
                                            <p:cond delay="1834"/>
                                          </p:stCondLst>
                                        </p:cTn>
                                        <p:tgtEl>
                                          <p:spTgt spid="34"/>
                                        </p:tgtEl>
                                      </p:cBhvr>
                                      <p:to x="100000" y="100000"/>
                                    </p:animScale>
                                  </p:childTnLst>
                                </p:cTn>
                              </p:par>
                            </p:childTnLst>
                          </p:cTn>
                        </p:par>
                      </p:childTnLst>
                    </p:cTn>
                  </p:par>
                  <p:par>
                    <p:cTn id="192" fill="hold">
                      <p:stCondLst>
                        <p:cond delay="indefinite"/>
                      </p:stCondLst>
                      <p:childTnLst>
                        <p:par>
                          <p:cTn id="193" fill="hold">
                            <p:stCondLst>
                              <p:cond delay="0"/>
                            </p:stCondLst>
                            <p:childTnLst>
                              <p:par>
                                <p:cTn id="194" presetID="49" presetClass="entr" presetSubtype="0" decel="100000" fill="hold" grpId="0" nodeType="clickEffect">
                                  <p:stCondLst>
                                    <p:cond delay="0"/>
                                  </p:stCondLst>
                                  <p:childTnLst>
                                    <p:set>
                                      <p:cBhvr>
                                        <p:cTn id="195" dur="1" fill="hold">
                                          <p:stCondLst>
                                            <p:cond delay="0"/>
                                          </p:stCondLst>
                                        </p:cTn>
                                        <p:tgtEl>
                                          <p:spTgt spid="35"/>
                                        </p:tgtEl>
                                        <p:attrNameLst>
                                          <p:attrName>style.visibility</p:attrName>
                                        </p:attrNameLst>
                                      </p:cBhvr>
                                      <p:to>
                                        <p:strVal val="visible"/>
                                      </p:to>
                                    </p:set>
                                    <p:anim calcmode="lin" valueType="num">
                                      <p:cBhvr>
                                        <p:cTn id="196" dur="500" fill="hold"/>
                                        <p:tgtEl>
                                          <p:spTgt spid="35"/>
                                        </p:tgtEl>
                                        <p:attrNameLst>
                                          <p:attrName>ppt_w</p:attrName>
                                        </p:attrNameLst>
                                      </p:cBhvr>
                                      <p:tavLst>
                                        <p:tav tm="0">
                                          <p:val>
                                            <p:fltVal val="0"/>
                                          </p:val>
                                        </p:tav>
                                        <p:tav tm="100000">
                                          <p:val>
                                            <p:strVal val="#ppt_w"/>
                                          </p:val>
                                        </p:tav>
                                      </p:tavLst>
                                    </p:anim>
                                    <p:anim calcmode="lin" valueType="num">
                                      <p:cBhvr>
                                        <p:cTn id="197" dur="500" fill="hold"/>
                                        <p:tgtEl>
                                          <p:spTgt spid="35"/>
                                        </p:tgtEl>
                                        <p:attrNameLst>
                                          <p:attrName>ppt_h</p:attrName>
                                        </p:attrNameLst>
                                      </p:cBhvr>
                                      <p:tavLst>
                                        <p:tav tm="0">
                                          <p:val>
                                            <p:fltVal val="0"/>
                                          </p:val>
                                        </p:tav>
                                        <p:tav tm="100000">
                                          <p:val>
                                            <p:strVal val="#ppt_h"/>
                                          </p:val>
                                        </p:tav>
                                      </p:tavLst>
                                    </p:anim>
                                    <p:anim calcmode="lin" valueType="num">
                                      <p:cBhvr>
                                        <p:cTn id="198" dur="500" fill="hold"/>
                                        <p:tgtEl>
                                          <p:spTgt spid="35"/>
                                        </p:tgtEl>
                                        <p:attrNameLst>
                                          <p:attrName>style.rotation</p:attrName>
                                        </p:attrNameLst>
                                      </p:cBhvr>
                                      <p:tavLst>
                                        <p:tav tm="0">
                                          <p:val>
                                            <p:fltVal val="360"/>
                                          </p:val>
                                        </p:tav>
                                        <p:tav tm="100000">
                                          <p:val>
                                            <p:fltVal val="0"/>
                                          </p:val>
                                        </p:tav>
                                      </p:tavLst>
                                    </p:anim>
                                    <p:animEffect transition="in" filter="fade">
                                      <p:cBhvr>
                                        <p:cTn id="199" dur="500"/>
                                        <p:tgtEl>
                                          <p:spTgt spid="35"/>
                                        </p:tgtEl>
                                      </p:cBhvr>
                                    </p:animEffect>
                                  </p:childTnLst>
                                </p:cTn>
                              </p:par>
                            </p:childTnLst>
                          </p:cTn>
                        </p:par>
                      </p:childTnLst>
                    </p:cTn>
                  </p:par>
                  <p:par>
                    <p:cTn id="200" fill="hold">
                      <p:stCondLst>
                        <p:cond delay="indefinite"/>
                      </p:stCondLst>
                      <p:childTnLst>
                        <p:par>
                          <p:cTn id="201" fill="hold">
                            <p:stCondLst>
                              <p:cond delay="0"/>
                            </p:stCondLst>
                            <p:childTnLst>
                              <p:par>
                                <p:cTn id="202" presetID="26" presetClass="entr" presetSubtype="0" fill="hold" grpId="0" nodeType="clickEffect">
                                  <p:stCondLst>
                                    <p:cond delay="0"/>
                                  </p:stCondLst>
                                  <p:childTnLst>
                                    <p:set>
                                      <p:cBhvr>
                                        <p:cTn id="203" dur="1" fill="hold">
                                          <p:stCondLst>
                                            <p:cond delay="0"/>
                                          </p:stCondLst>
                                        </p:cTn>
                                        <p:tgtEl>
                                          <p:spTgt spid="36"/>
                                        </p:tgtEl>
                                        <p:attrNameLst>
                                          <p:attrName>style.visibility</p:attrName>
                                        </p:attrNameLst>
                                      </p:cBhvr>
                                      <p:to>
                                        <p:strVal val="visible"/>
                                      </p:to>
                                    </p:set>
                                    <p:animEffect transition="in" filter="wipe(down)">
                                      <p:cBhvr>
                                        <p:cTn id="204" dur="580">
                                          <p:stCondLst>
                                            <p:cond delay="0"/>
                                          </p:stCondLst>
                                        </p:cTn>
                                        <p:tgtEl>
                                          <p:spTgt spid="36"/>
                                        </p:tgtEl>
                                      </p:cBhvr>
                                    </p:animEffect>
                                    <p:anim calcmode="lin" valueType="num">
                                      <p:cBhvr>
                                        <p:cTn id="205"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06"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07"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08"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09"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10" dur="26">
                                          <p:stCondLst>
                                            <p:cond delay="650"/>
                                          </p:stCondLst>
                                        </p:cTn>
                                        <p:tgtEl>
                                          <p:spTgt spid="36"/>
                                        </p:tgtEl>
                                      </p:cBhvr>
                                      <p:to x="100000" y="60000"/>
                                    </p:animScale>
                                    <p:animScale>
                                      <p:cBhvr>
                                        <p:cTn id="211" dur="166" decel="50000">
                                          <p:stCondLst>
                                            <p:cond delay="676"/>
                                          </p:stCondLst>
                                        </p:cTn>
                                        <p:tgtEl>
                                          <p:spTgt spid="36"/>
                                        </p:tgtEl>
                                      </p:cBhvr>
                                      <p:to x="100000" y="100000"/>
                                    </p:animScale>
                                    <p:animScale>
                                      <p:cBhvr>
                                        <p:cTn id="212" dur="26">
                                          <p:stCondLst>
                                            <p:cond delay="1312"/>
                                          </p:stCondLst>
                                        </p:cTn>
                                        <p:tgtEl>
                                          <p:spTgt spid="36"/>
                                        </p:tgtEl>
                                      </p:cBhvr>
                                      <p:to x="100000" y="80000"/>
                                    </p:animScale>
                                    <p:animScale>
                                      <p:cBhvr>
                                        <p:cTn id="213" dur="166" decel="50000">
                                          <p:stCondLst>
                                            <p:cond delay="1338"/>
                                          </p:stCondLst>
                                        </p:cTn>
                                        <p:tgtEl>
                                          <p:spTgt spid="36"/>
                                        </p:tgtEl>
                                      </p:cBhvr>
                                      <p:to x="100000" y="100000"/>
                                    </p:animScale>
                                    <p:animScale>
                                      <p:cBhvr>
                                        <p:cTn id="214" dur="26">
                                          <p:stCondLst>
                                            <p:cond delay="1642"/>
                                          </p:stCondLst>
                                        </p:cTn>
                                        <p:tgtEl>
                                          <p:spTgt spid="36"/>
                                        </p:tgtEl>
                                      </p:cBhvr>
                                      <p:to x="100000" y="90000"/>
                                    </p:animScale>
                                    <p:animScale>
                                      <p:cBhvr>
                                        <p:cTn id="215" dur="166" decel="50000">
                                          <p:stCondLst>
                                            <p:cond delay="1668"/>
                                          </p:stCondLst>
                                        </p:cTn>
                                        <p:tgtEl>
                                          <p:spTgt spid="36"/>
                                        </p:tgtEl>
                                      </p:cBhvr>
                                      <p:to x="100000" y="100000"/>
                                    </p:animScale>
                                    <p:animScale>
                                      <p:cBhvr>
                                        <p:cTn id="216" dur="26">
                                          <p:stCondLst>
                                            <p:cond delay="1808"/>
                                          </p:stCondLst>
                                        </p:cTn>
                                        <p:tgtEl>
                                          <p:spTgt spid="36"/>
                                        </p:tgtEl>
                                      </p:cBhvr>
                                      <p:to x="100000" y="95000"/>
                                    </p:animScale>
                                    <p:animScale>
                                      <p:cBhvr>
                                        <p:cTn id="217" dur="166" decel="50000">
                                          <p:stCondLst>
                                            <p:cond delay="1834"/>
                                          </p:stCondLst>
                                        </p:cTn>
                                        <p:tgtEl>
                                          <p:spTgt spid="36"/>
                                        </p:tgtEl>
                                      </p:cBhvr>
                                      <p:to x="100000" y="100000"/>
                                    </p:animScale>
                                  </p:childTnLst>
                                </p:cTn>
                              </p:par>
                            </p:childTnLst>
                          </p:cTn>
                        </p:par>
                      </p:childTnLst>
                    </p:cTn>
                  </p:par>
                  <p:par>
                    <p:cTn id="218" fill="hold">
                      <p:stCondLst>
                        <p:cond delay="indefinite"/>
                      </p:stCondLst>
                      <p:childTnLst>
                        <p:par>
                          <p:cTn id="219" fill="hold">
                            <p:stCondLst>
                              <p:cond delay="0"/>
                            </p:stCondLst>
                            <p:childTnLst>
                              <p:par>
                                <p:cTn id="220" presetID="49" presetClass="entr" presetSubtype="0" decel="100000" fill="hold" grpId="0" nodeType="clickEffect">
                                  <p:stCondLst>
                                    <p:cond delay="0"/>
                                  </p:stCondLst>
                                  <p:childTnLst>
                                    <p:set>
                                      <p:cBhvr>
                                        <p:cTn id="221" dur="1" fill="hold">
                                          <p:stCondLst>
                                            <p:cond delay="0"/>
                                          </p:stCondLst>
                                        </p:cTn>
                                        <p:tgtEl>
                                          <p:spTgt spid="37"/>
                                        </p:tgtEl>
                                        <p:attrNameLst>
                                          <p:attrName>style.visibility</p:attrName>
                                        </p:attrNameLst>
                                      </p:cBhvr>
                                      <p:to>
                                        <p:strVal val="visible"/>
                                      </p:to>
                                    </p:set>
                                    <p:anim calcmode="lin" valueType="num">
                                      <p:cBhvr>
                                        <p:cTn id="222" dur="500" fill="hold"/>
                                        <p:tgtEl>
                                          <p:spTgt spid="37"/>
                                        </p:tgtEl>
                                        <p:attrNameLst>
                                          <p:attrName>ppt_w</p:attrName>
                                        </p:attrNameLst>
                                      </p:cBhvr>
                                      <p:tavLst>
                                        <p:tav tm="0">
                                          <p:val>
                                            <p:fltVal val="0"/>
                                          </p:val>
                                        </p:tav>
                                        <p:tav tm="100000">
                                          <p:val>
                                            <p:strVal val="#ppt_w"/>
                                          </p:val>
                                        </p:tav>
                                      </p:tavLst>
                                    </p:anim>
                                    <p:anim calcmode="lin" valueType="num">
                                      <p:cBhvr>
                                        <p:cTn id="223" dur="500" fill="hold"/>
                                        <p:tgtEl>
                                          <p:spTgt spid="37"/>
                                        </p:tgtEl>
                                        <p:attrNameLst>
                                          <p:attrName>ppt_h</p:attrName>
                                        </p:attrNameLst>
                                      </p:cBhvr>
                                      <p:tavLst>
                                        <p:tav tm="0">
                                          <p:val>
                                            <p:fltVal val="0"/>
                                          </p:val>
                                        </p:tav>
                                        <p:tav tm="100000">
                                          <p:val>
                                            <p:strVal val="#ppt_h"/>
                                          </p:val>
                                        </p:tav>
                                      </p:tavLst>
                                    </p:anim>
                                    <p:anim calcmode="lin" valueType="num">
                                      <p:cBhvr>
                                        <p:cTn id="224" dur="500" fill="hold"/>
                                        <p:tgtEl>
                                          <p:spTgt spid="37"/>
                                        </p:tgtEl>
                                        <p:attrNameLst>
                                          <p:attrName>style.rotation</p:attrName>
                                        </p:attrNameLst>
                                      </p:cBhvr>
                                      <p:tavLst>
                                        <p:tav tm="0">
                                          <p:val>
                                            <p:fltVal val="360"/>
                                          </p:val>
                                        </p:tav>
                                        <p:tav tm="100000">
                                          <p:val>
                                            <p:fltVal val="0"/>
                                          </p:val>
                                        </p:tav>
                                      </p:tavLst>
                                    </p:anim>
                                    <p:animEffect transition="in" filter="fade">
                                      <p:cBhvr>
                                        <p:cTn id="225" dur="500"/>
                                        <p:tgtEl>
                                          <p:spTgt spid="37"/>
                                        </p:tgtEl>
                                      </p:cBhvr>
                                    </p:animEffect>
                                  </p:childTnLst>
                                </p:cTn>
                              </p:par>
                            </p:childTnLst>
                          </p:cTn>
                        </p:par>
                      </p:childTnLst>
                    </p:cTn>
                  </p:par>
                  <p:par>
                    <p:cTn id="226" fill="hold">
                      <p:stCondLst>
                        <p:cond delay="indefinite"/>
                      </p:stCondLst>
                      <p:childTnLst>
                        <p:par>
                          <p:cTn id="227" fill="hold">
                            <p:stCondLst>
                              <p:cond delay="0"/>
                            </p:stCondLst>
                            <p:childTnLst>
                              <p:par>
                                <p:cTn id="228" presetID="26" presetClass="entr" presetSubtype="0" fill="hold" grpId="0" nodeType="clickEffect">
                                  <p:stCondLst>
                                    <p:cond delay="0"/>
                                  </p:stCondLst>
                                  <p:childTnLst>
                                    <p:set>
                                      <p:cBhvr>
                                        <p:cTn id="229" dur="1" fill="hold">
                                          <p:stCondLst>
                                            <p:cond delay="0"/>
                                          </p:stCondLst>
                                        </p:cTn>
                                        <p:tgtEl>
                                          <p:spTgt spid="38"/>
                                        </p:tgtEl>
                                        <p:attrNameLst>
                                          <p:attrName>style.visibility</p:attrName>
                                        </p:attrNameLst>
                                      </p:cBhvr>
                                      <p:to>
                                        <p:strVal val="visible"/>
                                      </p:to>
                                    </p:set>
                                    <p:animEffect transition="in" filter="wipe(down)">
                                      <p:cBhvr>
                                        <p:cTn id="230" dur="580">
                                          <p:stCondLst>
                                            <p:cond delay="0"/>
                                          </p:stCondLst>
                                        </p:cTn>
                                        <p:tgtEl>
                                          <p:spTgt spid="38"/>
                                        </p:tgtEl>
                                      </p:cBhvr>
                                    </p:animEffect>
                                    <p:anim calcmode="lin" valueType="num">
                                      <p:cBhvr>
                                        <p:cTn id="231"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232"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233"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234"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235"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236" dur="26">
                                          <p:stCondLst>
                                            <p:cond delay="650"/>
                                          </p:stCondLst>
                                        </p:cTn>
                                        <p:tgtEl>
                                          <p:spTgt spid="38"/>
                                        </p:tgtEl>
                                      </p:cBhvr>
                                      <p:to x="100000" y="60000"/>
                                    </p:animScale>
                                    <p:animScale>
                                      <p:cBhvr>
                                        <p:cTn id="237" dur="166" decel="50000">
                                          <p:stCondLst>
                                            <p:cond delay="676"/>
                                          </p:stCondLst>
                                        </p:cTn>
                                        <p:tgtEl>
                                          <p:spTgt spid="38"/>
                                        </p:tgtEl>
                                      </p:cBhvr>
                                      <p:to x="100000" y="100000"/>
                                    </p:animScale>
                                    <p:animScale>
                                      <p:cBhvr>
                                        <p:cTn id="238" dur="26">
                                          <p:stCondLst>
                                            <p:cond delay="1312"/>
                                          </p:stCondLst>
                                        </p:cTn>
                                        <p:tgtEl>
                                          <p:spTgt spid="38"/>
                                        </p:tgtEl>
                                      </p:cBhvr>
                                      <p:to x="100000" y="80000"/>
                                    </p:animScale>
                                    <p:animScale>
                                      <p:cBhvr>
                                        <p:cTn id="239" dur="166" decel="50000">
                                          <p:stCondLst>
                                            <p:cond delay="1338"/>
                                          </p:stCondLst>
                                        </p:cTn>
                                        <p:tgtEl>
                                          <p:spTgt spid="38"/>
                                        </p:tgtEl>
                                      </p:cBhvr>
                                      <p:to x="100000" y="100000"/>
                                    </p:animScale>
                                    <p:animScale>
                                      <p:cBhvr>
                                        <p:cTn id="240" dur="26">
                                          <p:stCondLst>
                                            <p:cond delay="1642"/>
                                          </p:stCondLst>
                                        </p:cTn>
                                        <p:tgtEl>
                                          <p:spTgt spid="38"/>
                                        </p:tgtEl>
                                      </p:cBhvr>
                                      <p:to x="100000" y="90000"/>
                                    </p:animScale>
                                    <p:animScale>
                                      <p:cBhvr>
                                        <p:cTn id="241" dur="166" decel="50000">
                                          <p:stCondLst>
                                            <p:cond delay="1668"/>
                                          </p:stCondLst>
                                        </p:cTn>
                                        <p:tgtEl>
                                          <p:spTgt spid="38"/>
                                        </p:tgtEl>
                                      </p:cBhvr>
                                      <p:to x="100000" y="100000"/>
                                    </p:animScale>
                                    <p:animScale>
                                      <p:cBhvr>
                                        <p:cTn id="242" dur="26">
                                          <p:stCondLst>
                                            <p:cond delay="1808"/>
                                          </p:stCondLst>
                                        </p:cTn>
                                        <p:tgtEl>
                                          <p:spTgt spid="38"/>
                                        </p:tgtEl>
                                      </p:cBhvr>
                                      <p:to x="100000" y="95000"/>
                                    </p:animScale>
                                    <p:animScale>
                                      <p:cBhvr>
                                        <p:cTn id="243" dur="166" decel="50000">
                                          <p:stCondLst>
                                            <p:cond delay="1834"/>
                                          </p:stCondLst>
                                        </p:cTn>
                                        <p:tgtEl>
                                          <p:spTgt spid="38"/>
                                        </p:tgtEl>
                                      </p:cBhvr>
                                      <p:to x="100000" y="100000"/>
                                    </p:animScale>
                                  </p:childTnLst>
                                </p:cTn>
                              </p:par>
                            </p:childTnLst>
                          </p:cTn>
                        </p:par>
                      </p:childTnLst>
                    </p:cTn>
                  </p:par>
                  <p:par>
                    <p:cTn id="244" fill="hold">
                      <p:stCondLst>
                        <p:cond delay="indefinite"/>
                      </p:stCondLst>
                      <p:childTnLst>
                        <p:par>
                          <p:cTn id="245" fill="hold">
                            <p:stCondLst>
                              <p:cond delay="0"/>
                            </p:stCondLst>
                            <p:childTnLst>
                              <p:par>
                                <p:cTn id="246" presetID="49" presetClass="entr" presetSubtype="0" decel="100000" fill="hold" grpId="0" nodeType="clickEffect">
                                  <p:stCondLst>
                                    <p:cond delay="0"/>
                                  </p:stCondLst>
                                  <p:childTnLst>
                                    <p:set>
                                      <p:cBhvr>
                                        <p:cTn id="247" dur="1" fill="hold">
                                          <p:stCondLst>
                                            <p:cond delay="0"/>
                                          </p:stCondLst>
                                        </p:cTn>
                                        <p:tgtEl>
                                          <p:spTgt spid="39"/>
                                        </p:tgtEl>
                                        <p:attrNameLst>
                                          <p:attrName>style.visibility</p:attrName>
                                        </p:attrNameLst>
                                      </p:cBhvr>
                                      <p:to>
                                        <p:strVal val="visible"/>
                                      </p:to>
                                    </p:set>
                                    <p:anim calcmode="lin" valueType="num">
                                      <p:cBhvr>
                                        <p:cTn id="248" dur="500" fill="hold"/>
                                        <p:tgtEl>
                                          <p:spTgt spid="39"/>
                                        </p:tgtEl>
                                        <p:attrNameLst>
                                          <p:attrName>ppt_w</p:attrName>
                                        </p:attrNameLst>
                                      </p:cBhvr>
                                      <p:tavLst>
                                        <p:tav tm="0">
                                          <p:val>
                                            <p:fltVal val="0"/>
                                          </p:val>
                                        </p:tav>
                                        <p:tav tm="100000">
                                          <p:val>
                                            <p:strVal val="#ppt_w"/>
                                          </p:val>
                                        </p:tav>
                                      </p:tavLst>
                                    </p:anim>
                                    <p:anim calcmode="lin" valueType="num">
                                      <p:cBhvr>
                                        <p:cTn id="249" dur="500" fill="hold"/>
                                        <p:tgtEl>
                                          <p:spTgt spid="39"/>
                                        </p:tgtEl>
                                        <p:attrNameLst>
                                          <p:attrName>ppt_h</p:attrName>
                                        </p:attrNameLst>
                                      </p:cBhvr>
                                      <p:tavLst>
                                        <p:tav tm="0">
                                          <p:val>
                                            <p:fltVal val="0"/>
                                          </p:val>
                                        </p:tav>
                                        <p:tav tm="100000">
                                          <p:val>
                                            <p:strVal val="#ppt_h"/>
                                          </p:val>
                                        </p:tav>
                                      </p:tavLst>
                                    </p:anim>
                                    <p:anim calcmode="lin" valueType="num">
                                      <p:cBhvr>
                                        <p:cTn id="250" dur="500" fill="hold"/>
                                        <p:tgtEl>
                                          <p:spTgt spid="39"/>
                                        </p:tgtEl>
                                        <p:attrNameLst>
                                          <p:attrName>style.rotation</p:attrName>
                                        </p:attrNameLst>
                                      </p:cBhvr>
                                      <p:tavLst>
                                        <p:tav tm="0">
                                          <p:val>
                                            <p:fltVal val="360"/>
                                          </p:val>
                                        </p:tav>
                                        <p:tav tm="100000">
                                          <p:val>
                                            <p:fltVal val="0"/>
                                          </p:val>
                                        </p:tav>
                                      </p:tavLst>
                                    </p:anim>
                                    <p:animEffect transition="in" filter="fade">
                                      <p:cBhvr>
                                        <p:cTn id="251" dur="500"/>
                                        <p:tgtEl>
                                          <p:spTgt spid="39"/>
                                        </p:tgtEl>
                                      </p:cBhvr>
                                    </p:animEffect>
                                  </p:childTnLst>
                                </p:cTn>
                              </p:par>
                            </p:childTnLst>
                          </p:cTn>
                        </p:par>
                      </p:childTnLst>
                    </p:cTn>
                  </p:par>
                  <p:par>
                    <p:cTn id="252" fill="hold">
                      <p:stCondLst>
                        <p:cond delay="indefinite"/>
                      </p:stCondLst>
                      <p:childTnLst>
                        <p:par>
                          <p:cTn id="253" fill="hold">
                            <p:stCondLst>
                              <p:cond delay="0"/>
                            </p:stCondLst>
                            <p:childTnLst>
                              <p:par>
                                <p:cTn id="254" presetID="26" presetClass="entr" presetSubtype="0" fill="hold" grpId="0" nodeType="clickEffect">
                                  <p:stCondLst>
                                    <p:cond delay="0"/>
                                  </p:stCondLst>
                                  <p:childTnLst>
                                    <p:set>
                                      <p:cBhvr>
                                        <p:cTn id="255" dur="1" fill="hold">
                                          <p:stCondLst>
                                            <p:cond delay="0"/>
                                          </p:stCondLst>
                                        </p:cTn>
                                        <p:tgtEl>
                                          <p:spTgt spid="40"/>
                                        </p:tgtEl>
                                        <p:attrNameLst>
                                          <p:attrName>style.visibility</p:attrName>
                                        </p:attrNameLst>
                                      </p:cBhvr>
                                      <p:to>
                                        <p:strVal val="visible"/>
                                      </p:to>
                                    </p:set>
                                    <p:animEffect transition="in" filter="wipe(down)">
                                      <p:cBhvr>
                                        <p:cTn id="256" dur="580">
                                          <p:stCondLst>
                                            <p:cond delay="0"/>
                                          </p:stCondLst>
                                        </p:cTn>
                                        <p:tgtEl>
                                          <p:spTgt spid="40"/>
                                        </p:tgtEl>
                                      </p:cBhvr>
                                    </p:animEffect>
                                    <p:anim calcmode="lin" valueType="num">
                                      <p:cBhvr>
                                        <p:cTn id="257"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258"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259"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260"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261"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262" dur="26">
                                          <p:stCondLst>
                                            <p:cond delay="650"/>
                                          </p:stCondLst>
                                        </p:cTn>
                                        <p:tgtEl>
                                          <p:spTgt spid="40"/>
                                        </p:tgtEl>
                                      </p:cBhvr>
                                      <p:to x="100000" y="60000"/>
                                    </p:animScale>
                                    <p:animScale>
                                      <p:cBhvr>
                                        <p:cTn id="263" dur="166" decel="50000">
                                          <p:stCondLst>
                                            <p:cond delay="676"/>
                                          </p:stCondLst>
                                        </p:cTn>
                                        <p:tgtEl>
                                          <p:spTgt spid="40"/>
                                        </p:tgtEl>
                                      </p:cBhvr>
                                      <p:to x="100000" y="100000"/>
                                    </p:animScale>
                                    <p:animScale>
                                      <p:cBhvr>
                                        <p:cTn id="264" dur="26">
                                          <p:stCondLst>
                                            <p:cond delay="1312"/>
                                          </p:stCondLst>
                                        </p:cTn>
                                        <p:tgtEl>
                                          <p:spTgt spid="40"/>
                                        </p:tgtEl>
                                      </p:cBhvr>
                                      <p:to x="100000" y="80000"/>
                                    </p:animScale>
                                    <p:animScale>
                                      <p:cBhvr>
                                        <p:cTn id="265" dur="166" decel="50000">
                                          <p:stCondLst>
                                            <p:cond delay="1338"/>
                                          </p:stCondLst>
                                        </p:cTn>
                                        <p:tgtEl>
                                          <p:spTgt spid="40"/>
                                        </p:tgtEl>
                                      </p:cBhvr>
                                      <p:to x="100000" y="100000"/>
                                    </p:animScale>
                                    <p:animScale>
                                      <p:cBhvr>
                                        <p:cTn id="266" dur="26">
                                          <p:stCondLst>
                                            <p:cond delay="1642"/>
                                          </p:stCondLst>
                                        </p:cTn>
                                        <p:tgtEl>
                                          <p:spTgt spid="40"/>
                                        </p:tgtEl>
                                      </p:cBhvr>
                                      <p:to x="100000" y="90000"/>
                                    </p:animScale>
                                    <p:animScale>
                                      <p:cBhvr>
                                        <p:cTn id="267" dur="166" decel="50000">
                                          <p:stCondLst>
                                            <p:cond delay="1668"/>
                                          </p:stCondLst>
                                        </p:cTn>
                                        <p:tgtEl>
                                          <p:spTgt spid="40"/>
                                        </p:tgtEl>
                                      </p:cBhvr>
                                      <p:to x="100000" y="100000"/>
                                    </p:animScale>
                                    <p:animScale>
                                      <p:cBhvr>
                                        <p:cTn id="268" dur="26">
                                          <p:stCondLst>
                                            <p:cond delay="1808"/>
                                          </p:stCondLst>
                                        </p:cTn>
                                        <p:tgtEl>
                                          <p:spTgt spid="40"/>
                                        </p:tgtEl>
                                      </p:cBhvr>
                                      <p:to x="100000" y="95000"/>
                                    </p:animScale>
                                    <p:animScale>
                                      <p:cBhvr>
                                        <p:cTn id="269" dur="166" decel="50000">
                                          <p:stCondLst>
                                            <p:cond delay="1834"/>
                                          </p:stCondLst>
                                        </p:cTn>
                                        <p:tgtEl>
                                          <p:spTgt spid="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6109365"/>
          </a:xfrm>
          <a:prstGeom prst="rect">
            <a:avLst/>
          </a:prstGeom>
        </p:spPr>
        <p:txBody>
          <a:bodyPr wrap="square">
            <a:spAutoFit/>
          </a:bodyPr>
          <a:lstStyle/>
          <a:p>
            <a:pPr lvl="0">
              <a:lnSpc>
                <a:spcPct val="150000"/>
              </a:lnSpc>
            </a:pP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وخرج</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أبو</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داود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أيضاً</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بسنده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إلى</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علي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رضي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الله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عنه</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عن هارون بن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المغيرة</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عن عمر بن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أبي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قيس</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عن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شعيب</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بن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أبي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خالد، عن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أبي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إسحاق</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3200" dirty="0" err="1">
                <a:solidFill>
                  <a:srgbClr val="000000"/>
                </a:solidFill>
                <a:latin typeface="Calibri" panose="020F0502020204030204" pitchFamily="34" charset="0"/>
                <a:ea typeface="Calibri" panose="020F0502020204030204" pitchFamily="34" charset="0"/>
                <a:cs typeface="B Titr" panose="00000700000000000000" pitchFamily="2" charset="-78"/>
              </a:rPr>
              <a:t>السبيعي</a:t>
            </a:r>
            <a:r>
              <a:rPr lang="fa-IR" sz="3200" dirty="0">
                <a:solidFill>
                  <a:srgbClr val="000000"/>
                </a:solidFill>
                <a:latin typeface="Calibri" panose="020F0502020204030204" pitchFamily="34" charset="0"/>
                <a:ea typeface="Calibri" panose="020F0502020204030204" pitchFamily="34" charset="0"/>
                <a:cs typeface="B Titr" panose="00000700000000000000" pitchFamily="2" charset="-78"/>
              </a:rPr>
              <a:t> قال</a:t>
            </a:r>
            <a:r>
              <a:rPr lang="fa-IR" sz="3200">
                <a:solidFill>
                  <a:srgbClr val="000000"/>
                </a:solidFill>
                <a:latin typeface="Calibri" panose="020F0502020204030204" pitchFamily="34" charset="0"/>
                <a:ea typeface="Calibri" panose="020F0502020204030204" pitchFamily="34" charset="0"/>
                <a:cs typeface="B Titr" panose="00000700000000000000" pitchFamily="2" charset="-78"/>
              </a:rPr>
              <a:t>: </a:t>
            </a:r>
            <a:r>
              <a:rPr lang="fa-IR" sz="4000" smtClean="0">
                <a:solidFill>
                  <a:srgbClr val="FF0000"/>
                </a:solidFill>
                <a:ea typeface="Calibri" panose="020F0502020204030204" pitchFamily="34" charset="0"/>
                <a:cs typeface="B Titr" panose="00000700000000000000" pitchFamily="2" charset="-78"/>
              </a:rPr>
              <a:t>قال </a:t>
            </a:r>
            <a:r>
              <a:rPr lang="fa-IR" sz="4000" dirty="0" err="1">
                <a:solidFill>
                  <a:srgbClr val="FF0000"/>
                </a:solidFill>
                <a:ea typeface="Calibri" panose="020F0502020204030204" pitchFamily="34" charset="0"/>
                <a:cs typeface="B Titr" panose="00000700000000000000" pitchFamily="2" charset="-78"/>
              </a:rPr>
              <a:t>علي</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ونظر</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إلى</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ابنه</a:t>
            </a:r>
            <a:r>
              <a:rPr lang="fa-IR" sz="4000" dirty="0">
                <a:solidFill>
                  <a:srgbClr val="FF0000"/>
                </a:solidFill>
                <a:ea typeface="Calibri" panose="020F0502020204030204" pitchFamily="34" charset="0"/>
                <a:cs typeface="B Titr" panose="00000700000000000000" pitchFamily="2" charset="-78"/>
              </a:rPr>
              <a:t> </a:t>
            </a:r>
            <a:r>
              <a:rPr lang="fa-IR" sz="4000" dirty="0" err="1" smtClean="0">
                <a:solidFill>
                  <a:srgbClr val="FF0000"/>
                </a:solidFill>
                <a:ea typeface="Calibri" panose="020F0502020204030204" pitchFamily="34" charset="0"/>
                <a:cs typeface="B Titr" panose="00000700000000000000" pitchFamily="2" charset="-78"/>
              </a:rPr>
              <a:t>الحسن</a:t>
            </a:r>
            <a:r>
              <a:rPr lang="fa-IR" sz="4000" dirty="0">
                <a:solidFill>
                  <a:srgbClr val="FF0000"/>
                </a:solidFill>
                <a:ea typeface="Calibri" panose="020F0502020204030204" pitchFamily="34" charset="0"/>
                <a:cs typeface="B Titr" panose="00000700000000000000" pitchFamily="2" charset="-78"/>
              </a:rPr>
              <a:t>: " </a:t>
            </a:r>
            <a:r>
              <a:rPr lang="fa-IR" sz="4000" dirty="0" err="1">
                <a:solidFill>
                  <a:srgbClr val="FF0000"/>
                </a:solidFill>
                <a:ea typeface="Calibri" panose="020F0502020204030204" pitchFamily="34" charset="0"/>
                <a:cs typeface="B Titr" panose="00000700000000000000" pitchFamily="2" charset="-78"/>
              </a:rPr>
              <a:t>إن</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ابني</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هذا</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سيد</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كما</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سماه</a:t>
            </a:r>
            <a:r>
              <a:rPr lang="fa-IR" sz="4000" dirty="0">
                <a:solidFill>
                  <a:srgbClr val="FF0000"/>
                </a:solidFill>
                <a:ea typeface="Calibri" panose="020F0502020204030204" pitchFamily="34" charset="0"/>
                <a:cs typeface="B Titr" panose="00000700000000000000" pitchFamily="2" charset="-78"/>
              </a:rPr>
              <a:t> رسول الله </a:t>
            </a:r>
            <a:r>
              <a:rPr lang="fa-IR" sz="4000" dirty="0" err="1">
                <a:solidFill>
                  <a:srgbClr val="FF0000"/>
                </a:solidFill>
                <a:ea typeface="Calibri" panose="020F0502020204030204" pitchFamily="34" charset="0"/>
                <a:cs typeface="B Titr" panose="00000700000000000000" pitchFamily="2" charset="-78"/>
              </a:rPr>
              <a:t>صلى</a:t>
            </a:r>
            <a:r>
              <a:rPr lang="fa-IR" sz="4000" dirty="0">
                <a:solidFill>
                  <a:srgbClr val="FF0000"/>
                </a:solidFill>
                <a:ea typeface="Calibri" panose="020F0502020204030204" pitchFamily="34" charset="0"/>
                <a:cs typeface="B Titr" panose="00000700000000000000" pitchFamily="2" charset="-78"/>
              </a:rPr>
              <a:t> الله </a:t>
            </a:r>
            <a:r>
              <a:rPr lang="fa-IR" sz="4000" dirty="0" err="1">
                <a:solidFill>
                  <a:srgbClr val="FF0000"/>
                </a:solidFill>
                <a:ea typeface="Calibri" panose="020F0502020204030204" pitchFamily="34" charset="0"/>
                <a:cs typeface="B Titr" panose="00000700000000000000" pitchFamily="2" charset="-78"/>
              </a:rPr>
              <a:t>عليه</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وسلم</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سيخرج</a:t>
            </a:r>
            <a:r>
              <a:rPr lang="fa-IR" sz="4000" dirty="0">
                <a:solidFill>
                  <a:srgbClr val="FF0000"/>
                </a:solidFill>
                <a:ea typeface="Calibri" panose="020F0502020204030204" pitchFamily="34" charset="0"/>
                <a:cs typeface="B Titr" panose="00000700000000000000" pitchFamily="2" charset="-78"/>
              </a:rPr>
              <a:t> من </a:t>
            </a:r>
            <a:r>
              <a:rPr lang="fa-IR" sz="4000" dirty="0" err="1">
                <a:solidFill>
                  <a:srgbClr val="FF0000"/>
                </a:solidFill>
                <a:ea typeface="Calibri" panose="020F0502020204030204" pitchFamily="34" charset="0"/>
                <a:cs typeface="B Titr" panose="00000700000000000000" pitchFamily="2" charset="-78"/>
              </a:rPr>
              <a:t>صلبه</a:t>
            </a:r>
            <a:r>
              <a:rPr lang="fa-IR" sz="4000" dirty="0">
                <a:solidFill>
                  <a:srgbClr val="FF0000"/>
                </a:solidFill>
                <a:ea typeface="Calibri" panose="020F0502020204030204" pitchFamily="34" charset="0"/>
                <a:cs typeface="B Titr" panose="00000700000000000000" pitchFamily="2" charset="-78"/>
              </a:rPr>
              <a:t> رجل </a:t>
            </a:r>
            <a:r>
              <a:rPr lang="fa-IR" sz="4000" dirty="0" err="1">
                <a:solidFill>
                  <a:srgbClr val="FF0000"/>
                </a:solidFill>
                <a:ea typeface="Calibri" panose="020F0502020204030204" pitchFamily="34" charset="0"/>
                <a:cs typeface="B Titr" panose="00000700000000000000" pitchFamily="2" charset="-78"/>
              </a:rPr>
              <a:t>يسمى</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باسم</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نبيكم</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يشبهه</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في</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الخلق</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ولا</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يشبهه</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في</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الخلق</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يملأ</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الأرض</a:t>
            </a:r>
            <a:r>
              <a:rPr lang="fa-IR" sz="4000" dirty="0">
                <a:solidFill>
                  <a:srgbClr val="FF0000"/>
                </a:solidFill>
                <a:ea typeface="Calibri" panose="020F0502020204030204" pitchFamily="34" charset="0"/>
                <a:cs typeface="B Titr" panose="00000700000000000000" pitchFamily="2" charset="-78"/>
              </a:rPr>
              <a:t> </a:t>
            </a:r>
            <a:r>
              <a:rPr lang="fa-IR" sz="4000" dirty="0" err="1">
                <a:solidFill>
                  <a:srgbClr val="FF0000"/>
                </a:solidFill>
                <a:ea typeface="Calibri" panose="020F0502020204030204" pitchFamily="34" charset="0"/>
                <a:cs typeface="B Titr" panose="00000700000000000000" pitchFamily="2" charset="-78"/>
              </a:rPr>
              <a:t>عدلاً</a:t>
            </a:r>
            <a:r>
              <a:rPr lang="fa-IR" sz="4000" dirty="0">
                <a:solidFill>
                  <a:srgbClr val="FF0000"/>
                </a:solidFill>
                <a:ea typeface="Calibri" panose="020F0502020204030204" pitchFamily="34" charset="0"/>
                <a:cs typeface="B Titr" panose="00000700000000000000" pitchFamily="2" charset="-78"/>
              </a:rPr>
              <a:t> </a:t>
            </a:r>
            <a:endParaRPr lang="fa-IR" sz="4000" dirty="0">
              <a:solidFill>
                <a:srgbClr val="FF0000"/>
              </a:solidFill>
              <a:cs typeface="B Titr" panose="00000700000000000000" pitchFamily="2" charset="-78"/>
            </a:endParaRPr>
          </a:p>
        </p:txBody>
      </p:sp>
    </p:spTree>
    <p:extLst>
      <p:ext uri="{BB962C8B-B14F-4D97-AF65-F5344CB8AC3E}">
        <p14:creationId xmlns:p14="http://schemas.microsoft.com/office/powerpoint/2010/main" val="805350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00240"/>
            <a:ext cx="8229600" cy="4525963"/>
          </a:xfrm>
        </p:spPr>
        <p:txBody>
          <a:bodyPr>
            <a:normAutofit/>
          </a:bodyPr>
          <a:lstStyle/>
          <a:p>
            <a:pPr marL="514350" indent="-514350">
              <a:lnSpc>
                <a:spcPct val="150000"/>
              </a:lnSpc>
              <a:buFont typeface="Wingdings" pitchFamily="2" charset="2"/>
              <a:buChar char="q"/>
            </a:pPr>
            <a:r>
              <a:rPr lang="fa-IR" b="1" dirty="0" smtClean="0">
                <a:cs typeface="B Titr" panose="00000700000000000000" pitchFamily="2" charset="-78"/>
              </a:rPr>
              <a:t>مقدمه </a:t>
            </a:r>
          </a:p>
          <a:p>
            <a:pPr marL="514350" indent="-514350">
              <a:lnSpc>
                <a:spcPct val="150000"/>
              </a:lnSpc>
              <a:buFont typeface="Wingdings" pitchFamily="2" charset="2"/>
              <a:buChar char="q"/>
            </a:pPr>
            <a:r>
              <a:rPr lang="fa-IR" b="1" dirty="0" smtClean="0">
                <a:cs typeface="B Titr" panose="00000700000000000000" pitchFamily="2" charset="-78"/>
              </a:rPr>
              <a:t>سیری کلی در روایات مهدوی</a:t>
            </a:r>
          </a:p>
          <a:p>
            <a:pPr marL="514350" indent="-514350">
              <a:lnSpc>
                <a:spcPct val="150000"/>
              </a:lnSpc>
              <a:buFont typeface="Wingdings" pitchFamily="2" charset="2"/>
              <a:buChar char="q"/>
            </a:pPr>
            <a:r>
              <a:rPr lang="fa-IR" b="1" dirty="0" smtClean="0">
                <a:cs typeface="B Titr" panose="00000700000000000000" pitchFamily="2" charset="-78"/>
              </a:rPr>
              <a:t>امام مهدی در پرتو روایات خاص </a:t>
            </a:r>
          </a:p>
          <a:p>
            <a:pPr marL="514350" indent="-514350">
              <a:lnSpc>
                <a:spcPct val="150000"/>
              </a:lnSpc>
              <a:buFont typeface="Wingdings" pitchFamily="2" charset="2"/>
              <a:buChar char="q"/>
            </a:pPr>
            <a:r>
              <a:rPr lang="fa-IR" b="1" dirty="0" smtClean="0">
                <a:cs typeface="B Titr" panose="00000700000000000000" pitchFamily="2" charset="-78"/>
              </a:rPr>
              <a:t>امام مهدی در پرتو روایات عام</a:t>
            </a:r>
          </a:p>
          <a:p>
            <a:pPr marL="514350" indent="-514350">
              <a:lnSpc>
                <a:spcPct val="150000"/>
              </a:lnSpc>
              <a:buFont typeface="Wingdings" pitchFamily="2" charset="2"/>
              <a:buChar char="q"/>
            </a:pPr>
            <a:r>
              <a:rPr lang="fa-IR" b="1" dirty="0" smtClean="0">
                <a:cs typeface="B Titr" panose="00000700000000000000" pitchFamily="2" charset="-78"/>
              </a:rPr>
              <a:t>روش فهم روایات مهدوی</a:t>
            </a:r>
            <a:endParaRPr lang="fa-IR" b="1" dirty="0">
              <a:cs typeface="B Titr" panose="00000700000000000000" pitchFamily="2" charset="-78"/>
            </a:endParaRPr>
          </a:p>
        </p:txBody>
      </p:sp>
      <p:sp>
        <p:nvSpPr>
          <p:cNvPr id="5" name="Oval 4"/>
          <p:cNvSpPr/>
          <p:nvPr/>
        </p:nvSpPr>
        <p:spPr>
          <a:xfrm>
            <a:off x="5586426" y="571480"/>
            <a:ext cx="2486036"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سرفصل ها </a:t>
            </a:r>
            <a:endParaRPr lang="fa-IR"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3">
                                            <p:txEl>
                                              <p:pRg st="3" end="3"/>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071538" y="1268760"/>
            <a:ext cx="7000924" cy="380787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6600" dirty="0" smtClean="0">
                <a:solidFill>
                  <a:schemeClr val="tx1"/>
                </a:solidFill>
                <a:cs typeface="B Titr" panose="00000700000000000000" pitchFamily="2" charset="-78"/>
              </a:rPr>
              <a:t>نقد متن </a:t>
            </a:r>
          </a:p>
          <a:p>
            <a:pPr algn="ctr">
              <a:lnSpc>
                <a:spcPct val="150000"/>
              </a:lnSpc>
            </a:pPr>
            <a:r>
              <a:rPr lang="fa-IR" sz="6600" dirty="0" smtClean="0">
                <a:solidFill>
                  <a:schemeClr val="tx1"/>
                </a:solidFill>
                <a:cs typeface="B Titr" panose="00000700000000000000" pitchFamily="2" charset="-78"/>
              </a:rPr>
              <a:t>اسم ابیه اسم ابی</a:t>
            </a:r>
            <a:endParaRPr lang="fa-IR" sz="6600" dirty="0">
              <a:solidFill>
                <a:schemeClr val="tx1"/>
              </a:solidFill>
              <a:cs typeface="B Titr" panose="00000700000000000000" pitchFamily="2" charset="-78"/>
            </a:endParaRPr>
          </a:p>
        </p:txBody>
      </p:sp>
    </p:spTree>
    <p:extLst>
      <p:ext uri="{BB962C8B-B14F-4D97-AF65-F5344CB8AC3E}">
        <p14:creationId xmlns:p14="http://schemas.microsoft.com/office/powerpoint/2010/main" val="2373912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44625"/>
            <a:ext cx="9144000" cy="2160239"/>
          </a:xfrm>
          <a:prstGeom prst="rect">
            <a:avLst/>
          </a:prstGeom>
        </p:spPr>
        <p:txBody>
          <a:bodyPr>
            <a:normAutofit fontScale="92500" lnSpcReduction="10000"/>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lnSpc>
                <a:spcPct val="150000"/>
              </a:lnSpc>
              <a:buFont typeface="Wingdings 2"/>
              <a:buNone/>
            </a:pPr>
            <a:r>
              <a:rPr lang="fa-IR" sz="4000" b="1" dirty="0" smtClean="0">
                <a:cs typeface="B Titr" panose="00000700000000000000" pitchFamily="2" charset="-78"/>
              </a:rPr>
              <a:t>فی معظم روایات </a:t>
            </a:r>
            <a:r>
              <a:rPr lang="fa-IR" sz="4000" b="1" dirty="0" err="1" smtClean="0">
                <a:solidFill>
                  <a:srgbClr val="00B050"/>
                </a:solidFill>
                <a:cs typeface="B Titr" panose="00000700000000000000" pitchFamily="2" charset="-78"/>
              </a:rPr>
              <a:t>الحفاظ</a:t>
            </a:r>
            <a:r>
              <a:rPr lang="fa-IR" sz="4000" b="1" dirty="0" smtClean="0">
                <a:solidFill>
                  <a:srgbClr val="00B050"/>
                </a:solidFill>
                <a:cs typeface="B Titr" panose="00000700000000000000" pitchFamily="2" charset="-78"/>
              </a:rPr>
              <a:t> و </a:t>
            </a:r>
            <a:r>
              <a:rPr lang="fa-IR" sz="4000" b="1" dirty="0" err="1" smtClean="0">
                <a:solidFill>
                  <a:srgbClr val="00B050"/>
                </a:solidFill>
                <a:cs typeface="B Titr" panose="00000700000000000000" pitchFamily="2" charset="-78"/>
              </a:rPr>
              <a:t>الثقات</a:t>
            </a:r>
            <a:r>
              <a:rPr lang="fa-IR" sz="4000" b="1" dirty="0" smtClean="0">
                <a:solidFill>
                  <a:srgbClr val="00B050"/>
                </a:solidFill>
                <a:cs typeface="B Titr" panose="00000700000000000000" pitchFamily="2" charset="-78"/>
              </a:rPr>
              <a:t> من </a:t>
            </a:r>
            <a:r>
              <a:rPr lang="fa-IR" sz="4000" b="1" dirty="0" err="1" smtClean="0">
                <a:solidFill>
                  <a:srgbClr val="00B050"/>
                </a:solidFill>
                <a:cs typeface="B Titr" panose="00000700000000000000" pitchFamily="2" charset="-78"/>
              </a:rPr>
              <a:t>نقله</a:t>
            </a:r>
            <a:r>
              <a:rPr lang="fa-IR" sz="4000" b="1" dirty="0" smtClean="0">
                <a:solidFill>
                  <a:srgbClr val="00B050"/>
                </a:solidFill>
                <a:cs typeface="B Titr" panose="00000700000000000000" pitchFamily="2" charset="-78"/>
              </a:rPr>
              <a:t> </a:t>
            </a:r>
            <a:r>
              <a:rPr lang="fa-IR" sz="4000" b="1" dirty="0" err="1" smtClean="0">
                <a:solidFill>
                  <a:srgbClr val="00B050"/>
                </a:solidFill>
                <a:cs typeface="B Titr" panose="00000700000000000000" pitchFamily="2" charset="-78"/>
              </a:rPr>
              <a:t>الاخبار</a:t>
            </a:r>
            <a:r>
              <a:rPr lang="fa-IR" sz="4000" b="1" dirty="0" smtClean="0">
                <a:cs typeface="B Titr" panose="00000700000000000000" pitchFamily="2" charset="-78"/>
              </a:rPr>
              <a:t>: </a:t>
            </a:r>
          </a:p>
          <a:p>
            <a:pPr marL="0" indent="0" algn="ctr">
              <a:lnSpc>
                <a:spcPct val="150000"/>
              </a:lnSpc>
              <a:buFont typeface="Wingdings 2"/>
              <a:buNone/>
            </a:pPr>
            <a:r>
              <a:rPr lang="fa-IR" sz="5400" b="1" dirty="0" smtClean="0">
                <a:solidFill>
                  <a:srgbClr val="FF0000"/>
                </a:solidFill>
                <a:cs typeface="B Titr" panose="00000700000000000000" pitchFamily="2" charset="-78"/>
              </a:rPr>
              <a:t>«</a:t>
            </a:r>
            <a:r>
              <a:rPr lang="fa-IR" sz="5400" b="1" dirty="0" err="1" smtClean="0">
                <a:solidFill>
                  <a:srgbClr val="FF0000"/>
                </a:solidFill>
                <a:cs typeface="B Titr" panose="00000700000000000000" pitchFamily="2" charset="-78"/>
              </a:rPr>
              <a:t>اسمه</a:t>
            </a:r>
            <a:r>
              <a:rPr lang="fa-IR" sz="5400" b="1" dirty="0" smtClean="0">
                <a:solidFill>
                  <a:srgbClr val="FF0000"/>
                </a:solidFill>
                <a:cs typeface="B Titr" panose="00000700000000000000" pitchFamily="2" charset="-78"/>
              </a:rPr>
              <a:t> اسمی» </a:t>
            </a:r>
            <a:r>
              <a:rPr lang="fa-IR" sz="5400" b="1" dirty="0" smtClean="0">
                <a:solidFill>
                  <a:srgbClr val="00B050"/>
                </a:solidFill>
                <a:cs typeface="B Titr" panose="00000700000000000000" pitchFamily="2" charset="-78"/>
              </a:rPr>
              <a:t>فقط</a:t>
            </a:r>
            <a:endParaRPr lang="fa-IR" sz="5400" b="1" dirty="0">
              <a:solidFill>
                <a:srgbClr val="00B050"/>
              </a:solidFill>
              <a:cs typeface="B Titr" panose="00000700000000000000" pitchFamily="2" charset="-78"/>
            </a:endParaRPr>
          </a:p>
        </p:txBody>
      </p:sp>
      <p:sp>
        <p:nvSpPr>
          <p:cNvPr id="4" name="Text Placeholder 2"/>
          <p:cNvSpPr txBox="1">
            <a:spLocks/>
          </p:cNvSpPr>
          <p:nvPr/>
        </p:nvSpPr>
        <p:spPr>
          <a:xfrm>
            <a:off x="0" y="2132857"/>
            <a:ext cx="9144000" cy="4725144"/>
          </a:xfrm>
          <a:prstGeom prst="rect">
            <a:avLst/>
          </a:prstGeom>
        </p:spPr>
        <p:txBody>
          <a:bodyPr>
            <a:normAutofit fontScale="25000" lnSpcReduction="20000"/>
          </a:bodyPr>
          <a:lstStyle/>
          <a:p>
            <a:pPr marL="342900" marR="0" lvl="0" indent="-342900" algn="just" defTabSz="914400" rtl="1" eaLnBrk="1" fontAlgn="auto" latinLnBrk="0" hangingPunct="1">
              <a:lnSpc>
                <a:spcPct val="170000"/>
              </a:lnSpc>
              <a:spcBef>
                <a:spcPct val="20000"/>
              </a:spcBef>
              <a:spcAft>
                <a:spcPts val="0"/>
              </a:spcAft>
              <a:buClrTx/>
              <a:buSzTx/>
              <a:buFont typeface="Arial" pitchFamily="34" charset="0"/>
              <a:buChar char="•"/>
              <a:tabLst/>
              <a:defRPr/>
            </a:pPr>
            <a:r>
              <a:rPr kumimoji="0" lang="ar-SA" sz="14400" b="0" i="0" u="none" strike="noStrike" kern="1200" cap="none" spc="0" normalizeH="0" baseline="0" noProof="0" dirty="0" smtClean="0">
                <a:ln>
                  <a:noFill/>
                </a:ln>
                <a:solidFill>
                  <a:srgbClr val="00B050"/>
                </a:solidFill>
                <a:effectLst/>
                <a:uLnTx/>
                <a:uFillTx/>
                <a:cs typeface="B Titr" panose="00000700000000000000" pitchFamily="2" charset="-78"/>
              </a:rPr>
              <a:t>قال </a:t>
            </a:r>
            <a:r>
              <a:rPr lang="fa-IR" sz="14400" dirty="0" smtClean="0">
                <a:solidFill>
                  <a:srgbClr val="00B050"/>
                </a:solidFill>
                <a:cs typeface="B Titr" panose="00000700000000000000" pitchFamily="2" charset="-78"/>
              </a:rPr>
              <a:t>رسول الله (ص)</a:t>
            </a:r>
            <a:r>
              <a:rPr kumimoji="0" lang="ar-SA" sz="14400" b="0" i="0" u="none" strike="noStrike" kern="1200" cap="none" spc="0" normalizeH="0" baseline="0" noProof="0" dirty="0" smtClean="0">
                <a:ln>
                  <a:noFill/>
                </a:ln>
                <a:solidFill>
                  <a:srgbClr val="00B050"/>
                </a:solidFill>
                <a:effectLst/>
                <a:uLnTx/>
                <a:uFillTx/>
                <a:cs typeface="B Titr" panose="00000700000000000000" pitchFamily="2" charset="-78"/>
              </a:rPr>
              <a:t>:</a:t>
            </a:r>
            <a:r>
              <a:rPr kumimoji="0" lang="fa-IR" sz="16000" b="0" i="0" u="none" strike="noStrike" kern="1200" cap="none" spc="0" normalizeH="0" baseline="0" noProof="0" dirty="0" err="1" smtClean="0">
                <a:ln>
                  <a:noFill/>
                </a:ln>
                <a:solidFill>
                  <a:schemeClr val="tx1"/>
                </a:solidFill>
                <a:effectLst/>
                <a:uLnTx/>
                <a:uFillTx/>
                <a:cs typeface="B Titr" panose="00000700000000000000" pitchFamily="2" charset="-78"/>
              </a:rPr>
              <a:t>لاتذهب</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a:t>
            </a:r>
            <a:r>
              <a:rPr kumimoji="0" lang="fa-IR" sz="16000" b="0" i="0" u="none" strike="noStrike" kern="1200" cap="none" spc="0" normalizeH="0" noProof="0" dirty="0" err="1" smtClean="0">
                <a:ln>
                  <a:noFill/>
                </a:ln>
                <a:solidFill>
                  <a:schemeClr val="tx1"/>
                </a:solidFill>
                <a:effectLst/>
                <a:uLnTx/>
                <a:uFillTx/>
                <a:cs typeface="B Titr" panose="00000700000000000000" pitchFamily="2" charset="-78"/>
              </a:rPr>
              <a:t>الدنیا</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حتی </a:t>
            </a:r>
            <a:r>
              <a:rPr kumimoji="0" lang="fa-IR" sz="16000" b="0" i="0" u="none" strike="noStrike" kern="1200" cap="none" spc="0" normalizeH="0" noProof="0" dirty="0" err="1" smtClean="0">
                <a:ln>
                  <a:noFill/>
                </a:ln>
                <a:solidFill>
                  <a:schemeClr val="tx1"/>
                </a:solidFill>
                <a:effectLst/>
                <a:uLnTx/>
                <a:uFillTx/>
                <a:cs typeface="B Titr" panose="00000700000000000000" pitchFamily="2" charset="-78"/>
              </a:rPr>
              <a:t>یملک</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a:t>
            </a:r>
            <a:r>
              <a:rPr kumimoji="0" lang="fa-IR" sz="16000" b="0" i="0" u="none" strike="noStrike" kern="1200" cap="none" spc="0" normalizeH="0" noProof="0" dirty="0" err="1" smtClean="0">
                <a:ln>
                  <a:noFill/>
                </a:ln>
                <a:solidFill>
                  <a:schemeClr val="tx1"/>
                </a:solidFill>
                <a:effectLst/>
                <a:uLnTx/>
                <a:uFillTx/>
                <a:cs typeface="B Titr" panose="00000700000000000000" pitchFamily="2" charset="-78"/>
              </a:rPr>
              <a:t>العرب</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رجل من اهل بیتی </a:t>
            </a:r>
            <a:r>
              <a:rPr kumimoji="0" lang="fa-IR" sz="16000" b="0" i="0" u="none" strike="noStrike" kern="1200" cap="none" spc="0" normalizeH="0" noProof="0" dirty="0" err="1" smtClean="0">
                <a:ln>
                  <a:noFill/>
                </a:ln>
                <a:solidFill>
                  <a:schemeClr val="tx1"/>
                </a:solidFill>
                <a:effectLst/>
                <a:uLnTx/>
                <a:uFillTx/>
                <a:cs typeface="B Titr" panose="00000700000000000000" pitchFamily="2" charset="-78"/>
              </a:rPr>
              <a:t>یواطئ</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a:t>
            </a:r>
            <a:r>
              <a:rPr kumimoji="0" lang="fa-IR" sz="16000" b="0" i="0" u="none" strike="noStrike" kern="1200" cap="none" spc="0" normalizeH="0" noProof="0" dirty="0" err="1" smtClean="0">
                <a:ln>
                  <a:noFill/>
                </a:ln>
                <a:solidFill>
                  <a:schemeClr val="tx1"/>
                </a:solidFill>
                <a:effectLst/>
                <a:uLnTx/>
                <a:uFillTx/>
                <a:cs typeface="B Titr" panose="00000700000000000000" pitchFamily="2" charset="-78"/>
              </a:rPr>
              <a:t>اسمه</a:t>
            </a:r>
            <a:r>
              <a:rPr kumimoji="0" lang="fa-IR" sz="16000" b="0" i="0" u="none" strike="noStrike" kern="1200" cap="none" spc="0" normalizeH="0" noProof="0" dirty="0" smtClean="0">
                <a:ln>
                  <a:noFill/>
                </a:ln>
                <a:solidFill>
                  <a:schemeClr val="tx1"/>
                </a:solidFill>
                <a:effectLst/>
                <a:uLnTx/>
                <a:uFillTx/>
                <a:cs typeface="B Titr" panose="00000700000000000000" pitchFamily="2" charset="-78"/>
              </a:rPr>
              <a:t> اسمی</a:t>
            </a:r>
          </a:p>
          <a:p>
            <a:pPr marR="0" lvl="0" algn="ctr" defTabSz="914400" rtl="1" eaLnBrk="1" fontAlgn="auto" latinLnBrk="0" hangingPunct="1">
              <a:lnSpc>
                <a:spcPct val="220000"/>
              </a:lnSpc>
              <a:spcBef>
                <a:spcPct val="20000"/>
              </a:spcBef>
              <a:spcAft>
                <a:spcPts val="0"/>
              </a:spcAft>
              <a:buClrTx/>
              <a:buSzTx/>
              <a:tabLst/>
              <a:defRPr/>
            </a:pPr>
            <a:r>
              <a:rPr lang="fa-IR" sz="14400" dirty="0" smtClean="0">
                <a:cs typeface="B Titr" panose="00000700000000000000" pitchFamily="2" charset="-78"/>
              </a:rPr>
              <a:t>قال </a:t>
            </a:r>
            <a:r>
              <a:rPr lang="fa-IR" sz="14400" dirty="0" err="1" smtClean="0">
                <a:cs typeface="B Titr" panose="00000700000000000000" pitchFamily="2" charset="-78"/>
              </a:rPr>
              <a:t>الحافظ</a:t>
            </a:r>
            <a:r>
              <a:rPr lang="fa-IR" sz="14400" dirty="0" smtClean="0">
                <a:cs typeface="B Titr" panose="00000700000000000000" pitchFamily="2" charset="-78"/>
              </a:rPr>
              <a:t> </a:t>
            </a:r>
            <a:r>
              <a:rPr lang="fa-IR" sz="14400" dirty="0" err="1" smtClean="0">
                <a:cs typeface="B Titr" panose="00000700000000000000" pitchFamily="2" charset="-78"/>
              </a:rPr>
              <a:t>ابو</a:t>
            </a:r>
            <a:r>
              <a:rPr lang="fa-IR" sz="14400" dirty="0" smtClean="0">
                <a:cs typeface="B Titr" panose="00000700000000000000" pitchFamily="2" charset="-78"/>
              </a:rPr>
              <a:t> عیسی:</a:t>
            </a:r>
            <a:r>
              <a:rPr lang="fa-IR" sz="16000" dirty="0" smtClean="0">
                <a:cs typeface="B Titr" panose="00000700000000000000" pitchFamily="2" charset="-78"/>
              </a:rPr>
              <a:t> </a:t>
            </a:r>
            <a:r>
              <a:rPr lang="fa-IR" sz="16000" dirty="0" err="1" smtClean="0">
                <a:solidFill>
                  <a:srgbClr val="C00000"/>
                </a:solidFill>
                <a:cs typeface="B Titr" panose="00000700000000000000" pitchFamily="2" charset="-78"/>
              </a:rPr>
              <a:t>هذا</a:t>
            </a:r>
            <a:r>
              <a:rPr lang="fa-IR" sz="16000" dirty="0" smtClean="0">
                <a:solidFill>
                  <a:srgbClr val="C00000"/>
                </a:solidFill>
                <a:cs typeface="B Titr" panose="00000700000000000000" pitchFamily="2" charset="-78"/>
              </a:rPr>
              <a:t> حدیث حسن صحیح</a:t>
            </a:r>
            <a:endParaRPr kumimoji="0" lang="fa-IR" sz="16000" b="0" i="0" u="none" strike="noStrike" kern="1200" cap="none" spc="0" normalizeH="0" noProof="0" dirty="0" smtClean="0">
              <a:ln>
                <a:noFill/>
              </a:ln>
              <a:solidFill>
                <a:srgbClr val="C00000"/>
              </a:solidFill>
              <a:effectLst/>
              <a:uLnTx/>
              <a:uFillTx/>
              <a:cs typeface="B Titr" panose="00000700000000000000" pitchFamily="2" charset="-78"/>
            </a:endParaRPr>
          </a:p>
          <a:p>
            <a:pPr marL="342900" marR="0" lvl="0" indent="-342900" algn="just" defTabSz="914400" rtl="1" eaLnBrk="1" fontAlgn="auto" latinLnBrk="0" hangingPunct="1">
              <a:lnSpc>
                <a:spcPct val="220000"/>
              </a:lnSpc>
              <a:spcBef>
                <a:spcPct val="20000"/>
              </a:spcBef>
              <a:spcAft>
                <a:spcPts val="0"/>
              </a:spcAft>
              <a:buClrTx/>
              <a:buSzTx/>
              <a:buFont typeface="Arial" pitchFamily="34" charset="0"/>
              <a:buChar char="•"/>
              <a:tabLst/>
              <a:defRPr/>
            </a:pPr>
            <a:endParaRPr kumimoji="0" lang="fa-IR" sz="4000" b="0" i="0" u="none" strike="noStrike" kern="1200" cap="none" spc="0" normalizeH="0" baseline="0" noProof="0" dirty="0">
              <a:ln>
                <a:noFill/>
              </a:ln>
              <a:effectLst/>
              <a:uLnTx/>
              <a:uFillTx/>
              <a:cs typeface="B Titr" panose="00000700000000000000" pitchFamily="2" charset="-78"/>
            </a:endParaRPr>
          </a:p>
        </p:txBody>
      </p:sp>
    </p:spTree>
    <p:extLst>
      <p:ext uri="{BB962C8B-B14F-4D97-AF65-F5344CB8AC3E}">
        <p14:creationId xmlns:p14="http://schemas.microsoft.com/office/powerpoint/2010/main" val="429056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526203"/>
          </a:xfrm>
          <a:prstGeom prst="rect">
            <a:avLst/>
          </a:prstGeom>
        </p:spPr>
        <p:txBody>
          <a:bodyPr>
            <a:normAutofit lnSpcReduction="10000"/>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lgn="justLow">
              <a:lnSpc>
                <a:spcPct val="150000"/>
              </a:lnSpc>
              <a:buFont typeface="Wingdings" pitchFamily="2" charset="2"/>
              <a:buChar char="q"/>
            </a:pPr>
            <a:r>
              <a:rPr lang="fa-IR" sz="3600" b="1" dirty="0" smtClean="0">
                <a:cs typeface="B Titr" panose="00000700000000000000" pitchFamily="2" charset="-78"/>
              </a:rPr>
              <a:t>و </a:t>
            </a:r>
            <a:r>
              <a:rPr lang="fa-IR" sz="3600" b="1" dirty="0" err="1" smtClean="0">
                <a:cs typeface="B Titr" panose="00000700000000000000" pitchFamily="2" charset="-78"/>
              </a:rPr>
              <a:t>القول</a:t>
            </a:r>
            <a:r>
              <a:rPr lang="fa-IR" sz="3600" b="1" dirty="0" smtClean="0">
                <a:cs typeface="B Titr" panose="00000700000000000000" pitchFamily="2" charset="-78"/>
              </a:rPr>
              <a:t> </a:t>
            </a:r>
            <a:r>
              <a:rPr lang="fa-IR" sz="3600" b="1" dirty="0" err="1" smtClean="0">
                <a:cs typeface="B Titr" panose="00000700000000000000" pitchFamily="2" charset="-78"/>
              </a:rPr>
              <a:t>الفصل</a:t>
            </a:r>
            <a:r>
              <a:rPr lang="fa-IR" sz="3600" b="1" dirty="0" smtClean="0">
                <a:cs typeface="B Titr" panose="00000700000000000000" pitchFamily="2" charset="-78"/>
              </a:rPr>
              <a:t> فی ذلک:</a:t>
            </a:r>
            <a:r>
              <a:rPr lang="fa-IR" sz="5200" b="1" dirty="0" smtClean="0">
                <a:cs typeface="B Titr" panose="00000700000000000000" pitchFamily="2" charset="-78"/>
              </a:rPr>
              <a:t> </a:t>
            </a:r>
          </a:p>
          <a:p>
            <a:pPr marL="0" indent="0" algn="ctr">
              <a:lnSpc>
                <a:spcPct val="150000"/>
              </a:lnSpc>
              <a:buNone/>
            </a:pPr>
            <a:r>
              <a:rPr lang="fa-IR" sz="6000" b="1" dirty="0" smtClean="0">
                <a:cs typeface="B Titr" panose="00000700000000000000" pitchFamily="2" charset="-78"/>
              </a:rPr>
              <a:t>ان </a:t>
            </a:r>
            <a:r>
              <a:rPr lang="fa-IR" sz="6000" b="1" dirty="0" err="1" smtClean="0">
                <a:cs typeface="B Titr" panose="00000700000000000000" pitchFamily="2" charset="-78"/>
              </a:rPr>
              <a:t>الامام</a:t>
            </a:r>
            <a:r>
              <a:rPr lang="fa-IR" sz="6000" b="1" dirty="0" smtClean="0">
                <a:cs typeface="B Titr" panose="00000700000000000000" pitchFamily="2" charset="-78"/>
              </a:rPr>
              <a:t> احمد </a:t>
            </a:r>
            <a:r>
              <a:rPr lang="fa-IR" sz="6000" b="1" dirty="0" err="1" smtClean="0">
                <a:cs typeface="B Titr" panose="00000700000000000000" pitchFamily="2" charset="-78"/>
              </a:rPr>
              <a:t>مع</a:t>
            </a:r>
            <a:r>
              <a:rPr lang="fa-IR" sz="6000" b="1" dirty="0" smtClean="0">
                <a:cs typeface="B Titr" panose="00000700000000000000" pitchFamily="2" charset="-78"/>
              </a:rPr>
              <a:t> </a:t>
            </a:r>
            <a:r>
              <a:rPr lang="fa-IR" sz="6000" b="1" dirty="0" err="1" smtClean="0">
                <a:cs typeface="B Titr" panose="00000700000000000000" pitchFamily="2" charset="-78"/>
              </a:rPr>
              <a:t>ضبطه</a:t>
            </a:r>
            <a:r>
              <a:rPr lang="fa-IR" sz="6000" b="1" dirty="0" smtClean="0">
                <a:cs typeface="B Titr" panose="00000700000000000000" pitchFamily="2" charset="-78"/>
              </a:rPr>
              <a:t> و </a:t>
            </a:r>
            <a:r>
              <a:rPr lang="fa-IR" sz="6000" b="1" dirty="0" err="1" smtClean="0">
                <a:cs typeface="B Titr" panose="00000700000000000000" pitchFamily="2" charset="-78"/>
              </a:rPr>
              <a:t>اتقانه</a:t>
            </a:r>
            <a:r>
              <a:rPr lang="fa-IR" sz="6000" b="1" dirty="0" smtClean="0">
                <a:cs typeface="B Titr" panose="00000700000000000000" pitchFamily="2" charset="-78"/>
              </a:rPr>
              <a:t> روی </a:t>
            </a:r>
            <a:r>
              <a:rPr lang="fa-IR" sz="6000" b="1" dirty="0" err="1" smtClean="0">
                <a:cs typeface="B Titr" panose="00000700000000000000" pitchFamily="2" charset="-78"/>
              </a:rPr>
              <a:t>هذا</a:t>
            </a:r>
            <a:r>
              <a:rPr lang="fa-IR" sz="6000" b="1" dirty="0" smtClean="0">
                <a:cs typeface="B Titr" panose="00000700000000000000" pitchFamily="2" charset="-78"/>
              </a:rPr>
              <a:t> </a:t>
            </a:r>
            <a:r>
              <a:rPr lang="fa-IR" sz="6000" b="1" dirty="0" err="1" smtClean="0">
                <a:cs typeface="B Titr" panose="00000700000000000000" pitchFamily="2" charset="-78"/>
              </a:rPr>
              <a:t>الحدیث</a:t>
            </a:r>
            <a:r>
              <a:rPr lang="fa-IR" sz="6000" b="1" dirty="0" smtClean="0">
                <a:cs typeface="B Titr" panose="00000700000000000000" pitchFamily="2" charset="-78"/>
              </a:rPr>
              <a:t> فی </a:t>
            </a:r>
            <a:r>
              <a:rPr lang="fa-IR" sz="6000" b="1" dirty="0" err="1" smtClean="0">
                <a:cs typeface="B Titr" panose="00000700000000000000" pitchFamily="2" charset="-78"/>
              </a:rPr>
              <a:t>مسنده</a:t>
            </a:r>
            <a:r>
              <a:rPr lang="fa-IR" sz="6000" b="1" dirty="0" smtClean="0">
                <a:cs typeface="B Titr" panose="00000700000000000000" pitchFamily="2" charset="-78"/>
              </a:rPr>
              <a:t> فی عده مواضع «</a:t>
            </a:r>
            <a:r>
              <a:rPr lang="fa-IR" sz="6000" b="1" dirty="0" err="1" smtClean="0">
                <a:cs typeface="B Titr" panose="00000700000000000000" pitchFamily="2" charset="-78"/>
              </a:rPr>
              <a:t>واسمه</a:t>
            </a:r>
            <a:r>
              <a:rPr lang="fa-IR" sz="6000" b="1" dirty="0" smtClean="0">
                <a:cs typeface="B Titr" panose="00000700000000000000" pitchFamily="2" charset="-78"/>
              </a:rPr>
              <a:t> اسمی»</a:t>
            </a:r>
          </a:p>
          <a:p>
            <a:pPr marL="0" indent="0" algn="ctr">
              <a:lnSpc>
                <a:spcPct val="150000"/>
              </a:lnSpc>
              <a:buNone/>
            </a:pPr>
            <a:r>
              <a:rPr lang="fa-IR" sz="4800" b="1" dirty="0" smtClean="0">
                <a:solidFill>
                  <a:srgbClr val="00B050"/>
                </a:solidFill>
                <a:cs typeface="B Titr" panose="00000700000000000000" pitchFamily="2" charset="-78"/>
              </a:rPr>
              <a:t>مسند ج1،ص376و377و430و 448</a:t>
            </a:r>
            <a:endParaRPr lang="fa-IR" sz="5400" b="1" dirty="0">
              <a:solidFill>
                <a:srgbClr val="00B050"/>
              </a:solidFill>
              <a:cs typeface="B Titr" panose="00000700000000000000" pitchFamily="2" charset="-78"/>
            </a:endParaRPr>
          </a:p>
        </p:txBody>
      </p:sp>
    </p:spTree>
    <p:extLst>
      <p:ext uri="{BB962C8B-B14F-4D97-AF65-F5344CB8AC3E}">
        <p14:creationId xmlns:p14="http://schemas.microsoft.com/office/powerpoint/2010/main" val="29425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526203"/>
          </a:xfrm>
          <a:prstGeom prst="rect">
            <a:avLst/>
          </a:prstGeom>
        </p:spPr>
        <p:txBody>
          <a:bodyPr>
            <a:norm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lnSpc>
                <a:spcPct val="160000"/>
              </a:lnSpc>
              <a:buNone/>
            </a:pPr>
            <a:r>
              <a:rPr lang="fa-IR" sz="4800" b="1" dirty="0" smtClean="0">
                <a:cs typeface="B Titr" panose="00000700000000000000" pitchFamily="2" charset="-78"/>
              </a:rPr>
              <a:t>و جمع </a:t>
            </a:r>
            <a:r>
              <a:rPr lang="fa-IR" sz="4800" b="1" dirty="0" err="1" smtClean="0">
                <a:cs typeface="B Titr" panose="00000700000000000000" pitchFamily="2" charset="-78"/>
              </a:rPr>
              <a:t>الحافظ</a:t>
            </a:r>
            <a:r>
              <a:rPr lang="fa-IR" sz="4800" b="1" dirty="0" smtClean="0">
                <a:cs typeface="B Titr" panose="00000700000000000000" pitchFamily="2" charset="-78"/>
              </a:rPr>
              <a:t> </a:t>
            </a:r>
            <a:r>
              <a:rPr lang="fa-IR" sz="4800" b="1" dirty="0" err="1" smtClean="0">
                <a:cs typeface="B Titr" panose="00000700000000000000" pitchFamily="2" charset="-78"/>
              </a:rPr>
              <a:t>ابو</a:t>
            </a:r>
            <a:r>
              <a:rPr lang="fa-IR" sz="4800" b="1" dirty="0" smtClean="0">
                <a:cs typeface="B Titr" panose="00000700000000000000" pitchFamily="2" charset="-78"/>
              </a:rPr>
              <a:t> نعیم </a:t>
            </a:r>
            <a:r>
              <a:rPr lang="fa-IR" sz="4800" b="1" dirty="0" smtClean="0">
                <a:solidFill>
                  <a:srgbClr val="00B050"/>
                </a:solidFill>
                <a:cs typeface="B Titr" panose="00000700000000000000" pitchFamily="2" charset="-78"/>
              </a:rPr>
              <a:t>طرق </a:t>
            </a:r>
            <a:r>
              <a:rPr lang="fa-IR" sz="4800" b="1" dirty="0" err="1" smtClean="0">
                <a:solidFill>
                  <a:srgbClr val="00B050"/>
                </a:solidFill>
                <a:cs typeface="B Titr" panose="00000700000000000000" pitchFamily="2" charset="-78"/>
              </a:rPr>
              <a:t>هذا</a:t>
            </a:r>
            <a:r>
              <a:rPr lang="fa-IR" sz="4800" b="1" dirty="0" smtClean="0">
                <a:solidFill>
                  <a:srgbClr val="00B050"/>
                </a:solidFill>
                <a:cs typeface="B Titr" panose="00000700000000000000" pitchFamily="2" charset="-78"/>
              </a:rPr>
              <a:t> </a:t>
            </a:r>
            <a:r>
              <a:rPr lang="fa-IR" sz="4800" b="1" dirty="0" err="1" smtClean="0">
                <a:solidFill>
                  <a:srgbClr val="00B050"/>
                </a:solidFill>
                <a:cs typeface="B Titr" panose="00000700000000000000" pitchFamily="2" charset="-78"/>
              </a:rPr>
              <a:t>الحدیث</a:t>
            </a:r>
            <a:r>
              <a:rPr lang="fa-IR" sz="4800" b="1" dirty="0" smtClean="0">
                <a:solidFill>
                  <a:srgbClr val="00B050"/>
                </a:solidFill>
                <a:cs typeface="B Titr" panose="00000700000000000000" pitchFamily="2" charset="-78"/>
              </a:rPr>
              <a:t> [</a:t>
            </a:r>
            <a:r>
              <a:rPr lang="fa-IR" sz="4800" b="1" dirty="0" err="1" smtClean="0">
                <a:solidFill>
                  <a:srgbClr val="00B050"/>
                </a:solidFill>
                <a:cs typeface="B Titr" panose="00000700000000000000" pitchFamily="2" charset="-78"/>
              </a:rPr>
              <a:t>اسمه</a:t>
            </a:r>
            <a:r>
              <a:rPr lang="fa-IR" sz="4800" b="1" dirty="0" smtClean="0">
                <a:solidFill>
                  <a:srgbClr val="00B050"/>
                </a:solidFill>
                <a:cs typeface="B Titr" panose="00000700000000000000" pitchFamily="2" charset="-78"/>
              </a:rPr>
              <a:t> اسمی] </a:t>
            </a:r>
            <a:r>
              <a:rPr lang="fa-IR" sz="4800" b="1" dirty="0" smtClean="0">
                <a:cs typeface="B Titr" panose="00000700000000000000" pitchFamily="2" charset="-78"/>
              </a:rPr>
              <a:t>عن </a:t>
            </a:r>
            <a:r>
              <a:rPr lang="fa-IR" sz="4800" b="1" dirty="0" err="1" smtClean="0">
                <a:cs typeface="B Titr" panose="00000700000000000000" pitchFamily="2" charset="-78"/>
              </a:rPr>
              <a:t>الجم</a:t>
            </a:r>
            <a:r>
              <a:rPr lang="fa-IR" sz="4800" b="1" dirty="0" smtClean="0">
                <a:cs typeface="B Titr" panose="00000700000000000000" pitchFamily="2" charset="-78"/>
              </a:rPr>
              <a:t> </a:t>
            </a:r>
            <a:r>
              <a:rPr lang="fa-IR" sz="4800" b="1" dirty="0" err="1" smtClean="0">
                <a:cs typeface="B Titr" panose="00000700000000000000" pitchFamily="2" charset="-78"/>
              </a:rPr>
              <a:t>الغفیر</a:t>
            </a:r>
            <a:r>
              <a:rPr lang="fa-IR" sz="4800" b="1" dirty="0" smtClean="0">
                <a:cs typeface="B Titr" panose="00000700000000000000" pitchFamily="2" charset="-78"/>
              </a:rPr>
              <a:t> </a:t>
            </a:r>
            <a:r>
              <a:rPr lang="fa-IR" sz="4800" b="1" dirty="0">
                <a:cs typeface="B Titr" panose="00000700000000000000" pitchFamily="2" charset="-78"/>
              </a:rPr>
              <a:t>ف</a:t>
            </a:r>
            <a:r>
              <a:rPr lang="fa-IR" sz="4800" b="1" dirty="0" smtClean="0">
                <a:cs typeface="B Titr" panose="00000700000000000000" pitchFamily="2" charset="-78"/>
              </a:rPr>
              <a:t>ی </a:t>
            </a:r>
          </a:p>
          <a:p>
            <a:pPr marL="0" indent="0" algn="ctr">
              <a:lnSpc>
                <a:spcPct val="160000"/>
              </a:lnSpc>
              <a:buNone/>
            </a:pPr>
            <a:r>
              <a:rPr lang="fa-IR" sz="4800" b="1" dirty="0" smtClean="0">
                <a:solidFill>
                  <a:srgbClr val="FF0000"/>
                </a:solidFill>
                <a:cs typeface="B Titr" panose="00000700000000000000" pitchFamily="2" charset="-78"/>
              </a:rPr>
              <a:t>«</a:t>
            </a:r>
            <a:r>
              <a:rPr lang="fa-IR" sz="4800" b="1" dirty="0" err="1" smtClean="0">
                <a:solidFill>
                  <a:srgbClr val="FF0000"/>
                </a:solidFill>
                <a:cs typeface="B Titr" panose="00000700000000000000" pitchFamily="2" charset="-78"/>
              </a:rPr>
              <a:t>مناقب</a:t>
            </a:r>
            <a:r>
              <a:rPr lang="fa-IR" sz="4800" b="1" dirty="0" smtClean="0">
                <a:solidFill>
                  <a:srgbClr val="FF0000"/>
                </a:solidFill>
                <a:cs typeface="B Titr" panose="00000700000000000000" pitchFamily="2" charset="-78"/>
              </a:rPr>
              <a:t> </a:t>
            </a:r>
            <a:r>
              <a:rPr lang="fa-IR" sz="4800" b="1" dirty="0" err="1" smtClean="0">
                <a:solidFill>
                  <a:srgbClr val="FF0000"/>
                </a:solidFill>
                <a:cs typeface="B Titr" panose="00000700000000000000" pitchFamily="2" charset="-78"/>
              </a:rPr>
              <a:t>المهدی</a:t>
            </a:r>
            <a:r>
              <a:rPr lang="fa-IR" sz="4800" b="1" dirty="0" smtClean="0">
                <a:cs typeface="B Titr" panose="00000700000000000000" pitchFamily="2" charset="-78"/>
              </a:rPr>
              <a:t>» </a:t>
            </a:r>
          </a:p>
          <a:p>
            <a:pPr marL="0" indent="0" algn="ctr">
              <a:lnSpc>
                <a:spcPct val="160000"/>
              </a:lnSpc>
              <a:buNone/>
            </a:pPr>
            <a:r>
              <a:rPr lang="fa-IR" sz="4800" b="1" dirty="0" err="1" smtClean="0">
                <a:cs typeface="B Titr" panose="00000700000000000000" pitchFamily="2" charset="-78"/>
              </a:rPr>
              <a:t>کلهم</a:t>
            </a:r>
            <a:r>
              <a:rPr lang="fa-IR" sz="4800" b="1" dirty="0" smtClean="0">
                <a:cs typeface="B Titr" panose="00000700000000000000" pitchFamily="2" charset="-78"/>
              </a:rPr>
              <a:t> عن عاصم بن ابی </a:t>
            </a:r>
            <a:r>
              <a:rPr lang="fa-IR" sz="4800" b="1" dirty="0" err="1" smtClean="0">
                <a:cs typeface="B Titr" panose="00000700000000000000" pitchFamily="2" charset="-78"/>
              </a:rPr>
              <a:t>النجود</a:t>
            </a:r>
            <a:r>
              <a:rPr lang="fa-IR" sz="4800" b="1" dirty="0" smtClean="0">
                <a:cs typeface="B Titr" panose="00000700000000000000" pitchFamily="2" charset="-78"/>
              </a:rPr>
              <a:t> عن زر عن عبدالله عن </a:t>
            </a:r>
            <a:r>
              <a:rPr lang="fa-IR" sz="4800" b="1" dirty="0" err="1" smtClean="0">
                <a:cs typeface="B Titr" panose="00000700000000000000" pitchFamily="2" charset="-78"/>
              </a:rPr>
              <a:t>النبی</a:t>
            </a:r>
            <a:r>
              <a:rPr lang="fa-IR" sz="4800" b="1" dirty="0" smtClean="0">
                <a:cs typeface="B Titr" panose="00000700000000000000" pitchFamily="2" charset="-78"/>
              </a:rPr>
              <a:t> صلی الله علیه و </a:t>
            </a:r>
            <a:r>
              <a:rPr lang="fa-IR" sz="4800" b="1" dirty="0" err="1" smtClean="0">
                <a:cs typeface="B Titr" panose="00000700000000000000" pitchFamily="2" charset="-78"/>
              </a:rPr>
              <a:t>آله</a:t>
            </a:r>
            <a:r>
              <a:rPr lang="fa-IR" sz="4800" b="1" dirty="0" smtClean="0">
                <a:cs typeface="B Titr" panose="00000700000000000000" pitchFamily="2" charset="-78"/>
              </a:rPr>
              <a:t> </a:t>
            </a:r>
            <a:endParaRPr lang="fa-IR" sz="6600" b="1" dirty="0" smtClean="0">
              <a:cs typeface="B Titr" panose="00000700000000000000" pitchFamily="2" charset="-78"/>
            </a:endParaRPr>
          </a:p>
        </p:txBody>
      </p:sp>
    </p:spTree>
    <p:extLst>
      <p:ext uri="{BB962C8B-B14F-4D97-AF65-F5344CB8AC3E}">
        <p14:creationId xmlns:p14="http://schemas.microsoft.com/office/powerpoint/2010/main" val="339665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858000"/>
          </a:xfrm>
          <a:prstGeom prst="rect">
            <a:avLst/>
          </a:prstGeom>
        </p:spPr>
        <p:txBody>
          <a:bodyPr>
            <a:normAutofit fontScale="62500" lnSpcReduction="20000"/>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lgn="justLow">
              <a:lnSpc>
                <a:spcPct val="150000"/>
              </a:lnSpc>
              <a:buFont typeface="Wingdings" pitchFamily="2" charset="2"/>
              <a:buChar char="q"/>
            </a:pPr>
            <a:r>
              <a:rPr lang="fa-IR" sz="3600" b="1" dirty="0" smtClean="0">
                <a:cs typeface="B Titr" panose="00000700000000000000" pitchFamily="2" charset="-78"/>
              </a:rPr>
              <a:t>منهم:</a:t>
            </a:r>
          </a:p>
          <a:p>
            <a:pPr marL="514350" indent="-514350" algn="justLow">
              <a:lnSpc>
                <a:spcPct val="150000"/>
              </a:lnSpc>
              <a:buFont typeface="Wingdings" pitchFamily="2" charset="2"/>
              <a:buChar char="q"/>
            </a:pPr>
            <a:r>
              <a:rPr lang="fa-IR" sz="3600" b="1" dirty="0" err="1" smtClean="0">
                <a:cs typeface="B Titr" panose="00000700000000000000" pitchFamily="2" charset="-78"/>
              </a:rPr>
              <a:t>سفیان</a:t>
            </a:r>
            <a:r>
              <a:rPr lang="fa-IR" sz="3600" b="1" dirty="0" smtClean="0">
                <a:cs typeface="B Titr" panose="00000700000000000000" pitchFamily="2" charset="-78"/>
              </a:rPr>
              <a:t> بن </a:t>
            </a:r>
            <a:r>
              <a:rPr lang="fa-IR" sz="3600" b="1" dirty="0" err="1" smtClean="0">
                <a:cs typeface="B Titr" panose="00000700000000000000" pitchFamily="2" charset="-78"/>
              </a:rPr>
              <a:t>عیینه</a:t>
            </a:r>
            <a:r>
              <a:rPr lang="fa-IR" sz="3600" b="1" dirty="0" smtClean="0">
                <a:cs typeface="B Titr" panose="00000700000000000000" pitchFamily="2" charset="-78"/>
              </a:rPr>
              <a:t> </a:t>
            </a:r>
          </a:p>
          <a:p>
            <a:pPr marL="514350" indent="-514350" algn="justLow">
              <a:lnSpc>
                <a:spcPct val="150000"/>
              </a:lnSpc>
              <a:buFont typeface="Wingdings" pitchFamily="2" charset="2"/>
              <a:buChar char="q"/>
            </a:pPr>
            <a:r>
              <a:rPr lang="fa-IR" sz="3600" b="1" dirty="0" smtClean="0">
                <a:solidFill>
                  <a:srgbClr val="FF0000"/>
                </a:solidFill>
                <a:cs typeface="B Titr" panose="00000700000000000000" pitchFamily="2" charset="-78"/>
              </a:rPr>
              <a:t>قطر بن خلیفه </a:t>
            </a:r>
          </a:p>
          <a:p>
            <a:pPr marL="514350" indent="-514350" algn="justLow">
              <a:lnSpc>
                <a:spcPct val="150000"/>
              </a:lnSpc>
              <a:buFont typeface="Wingdings" pitchFamily="2" charset="2"/>
              <a:buChar char="q"/>
            </a:pPr>
            <a:r>
              <a:rPr lang="fa-IR" sz="3600" b="1" dirty="0" err="1" smtClean="0">
                <a:solidFill>
                  <a:srgbClr val="FF0000"/>
                </a:solidFill>
                <a:cs typeface="B Titr" panose="00000700000000000000" pitchFamily="2" charset="-78"/>
              </a:rPr>
              <a:t>الاعمش</a:t>
            </a:r>
            <a:r>
              <a:rPr lang="fa-IR" sz="3600" b="1" dirty="0" smtClean="0">
                <a:solidFill>
                  <a:srgbClr val="FF0000"/>
                </a:solidFill>
                <a:cs typeface="B Titr" panose="00000700000000000000" pitchFamily="2" charset="-78"/>
              </a:rPr>
              <a:t> </a:t>
            </a:r>
          </a:p>
          <a:p>
            <a:pPr marL="514350" indent="-514350" algn="justLow">
              <a:lnSpc>
                <a:spcPct val="150000"/>
              </a:lnSpc>
              <a:buFont typeface="Wingdings" pitchFamily="2" charset="2"/>
              <a:buChar char="q"/>
            </a:pPr>
            <a:r>
              <a:rPr lang="fa-IR" sz="3600" b="1" dirty="0" err="1" smtClean="0">
                <a:solidFill>
                  <a:srgbClr val="FF0000"/>
                </a:solidFill>
                <a:cs typeface="B Titr" panose="00000700000000000000" pitchFamily="2" charset="-78"/>
              </a:rPr>
              <a:t>ابو</a:t>
            </a:r>
            <a:r>
              <a:rPr lang="fa-IR" sz="3600" b="1" dirty="0" smtClean="0">
                <a:solidFill>
                  <a:srgbClr val="FF0000"/>
                </a:solidFill>
                <a:cs typeface="B Titr" panose="00000700000000000000" pitchFamily="2" charset="-78"/>
              </a:rPr>
              <a:t> اسحاق سلیمان بن فیروز </a:t>
            </a:r>
            <a:r>
              <a:rPr lang="fa-IR" sz="3600" b="1" dirty="0" err="1" smtClean="0">
                <a:solidFill>
                  <a:srgbClr val="FF0000"/>
                </a:solidFill>
                <a:cs typeface="B Titr" panose="00000700000000000000" pitchFamily="2" charset="-78"/>
              </a:rPr>
              <a:t>الشیبانی</a:t>
            </a:r>
            <a:r>
              <a:rPr lang="fa-IR" sz="3600" b="1" dirty="0" smtClean="0">
                <a:solidFill>
                  <a:srgbClr val="FF0000"/>
                </a:solidFill>
                <a:cs typeface="B Titr" panose="00000700000000000000" pitchFamily="2" charset="-78"/>
              </a:rPr>
              <a:t> </a:t>
            </a:r>
          </a:p>
          <a:p>
            <a:pPr marL="514350" indent="-514350" algn="justLow">
              <a:lnSpc>
                <a:spcPct val="150000"/>
              </a:lnSpc>
              <a:buFont typeface="Wingdings" pitchFamily="2" charset="2"/>
              <a:buChar char="q"/>
            </a:pPr>
            <a:r>
              <a:rPr lang="fa-IR" sz="3600" b="1" dirty="0" err="1" smtClean="0">
                <a:solidFill>
                  <a:srgbClr val="FF0000"/>
                </a:solidFill>
                <a:cs typeface="B Titr" panose="00000700000000000000" pitchFamily="2" charset="-78"/>
              </a:rPr>
              <a:t>حفص</a:t>
            </a:r>
            <a:r>
              <a:rPr lang="fa-IR" sz="3600" b="1" dirty="0" smtClean="0">
                <a:solidFill>
                  <a:srgbClr val="FF0000"/>
                </a:solidFill>
                <a:cs typeface="B Titr" panose="00000700000000000000" pitchFamily="2" charset="-78"/>
              </a:rPr>
              <a:t> بن عمر </a:t>
            </a:r>
          </a:p>
          <a:p>
            <a:pPr marL="514350" indent="-514350" algn="justLow">
              <a:lnSpc>
                <a:spcPct val="150000"/>
              </a:lnSpc>
              <a:buFont typeface="Wingdings" pitchFamily="2" charset="2"/>
              <a:buChar char="q"/>
            </a:pPr>
            <a:r>
              <a:rPr lang="fa-IR" sz="3600" b="1" dirty="0" err="1" smtClean="0">
                <a:solidFill>
                  <a:srgbClr val="FF0000"/>
                </a:solidFill>
                <a:cs typeface="B Titr" panose="00000700000000000000" pitchFamily="2" charset="-78"/>
              </a:rPr>
              <a:t>سفیان</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الثوری</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بطرق</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شتی</a:t>
            </a:r>
            <a:r>
              <a:rPr lang="fa-IR" sz="3600" b="1" dirty="0" smtClean="0">
                <a:solidFill>
                  <a:srgbClr val="FF0000"/>
                </a:solidFill>
                <a:cs typeface="B Titr" panose="00000700000000000000" pitchFamily="2" charset="-78"/>
              </a:rPr>
              <a:t> </a:t>
            </a:r>
          </a:p>
          <a:p>
            <a:pPr marL="514350" indent="-514350" algn="justLow">
              <a:lnSpc>
                <a:spcPct val="150000"/>
              </a:lnSpc>
              <a:buFont typeface="Wingdings" pitchFamily="2" charset="2"/>
              <a:buChar char="q"/>
            </a:pPr>
            <a:r>
              <a:rPr lang="fa-IR" sz="3600" b="1" dirty="0" smtClean="0">
                <a:solidFill>
                  <a:srgbClr val="FF0000"/>
                </a:solidFill>
                <a:cs typeface="B Titr" panose="00000700000000000000" pitchFamily="2" charset="-78"/>
              </a:rPr>
              <a:t>شعبه </a:t>
            </a:r>
            <a:r>
              <a:rPr lang="fa-IR" sz="3600" b="1" dirty="0" err="1" smtClean="0">
                <a:solidFill>
                  <a:srgbClr val="FF0000"/>
                </a:solidFill>
                <a:cs typeface="B Titr" panose="00000700000000000000" pitchFamily="2" charset="-78"/>
              </a:rPr>
              <a:t>بطرق</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شتی</a:t>
            </a:r>
            <a:endParaRPr lang="fa-IR" sz="3600" b="1" dirty="0" smtClean="0">
              <a:solidFill>
                <a:srgbClr val="FF0000"/>
              </a:solidFill>
              <a:cs typeface="B Titr" panose="00000700000000000000" pitchFamily="2" charset="-78"/>
            </a:endParaRPr>
          </a:p>
          <a:p>
            <a:pPr marL="514350" indent="-514350" algn="justLow">
              <a:lnSpc>
                <a:spcPct val="150000"/>
              </a:lnSpc>
              <a:buFont typeface="Wingdings" pitchFamily="2" charset="2"/>
              <a:buChar char="q"/>
            </a:pPr>
            <a:r>
              <a:rPr lang="fa-IR" sz="3600" b="1" dirty="0" smtClean="0">
                <a:solidFill>
                  <a:srgbClr val="FF0000"/>
                </a:solidFill>
                <a:cs typeface="B Titr" panose="00000700000000000000" pitchFamily="2" charset="-78"/>
              </a:rPr>
              <a:t>واسط بن </a:t>
            </a:r>
            <a:r>
              <a:rPr lang="fa-IR" sz="3600" b="1" dirty="0" err="1" smtClean="0">
                <a:solidFill>
                  <a:srgbClr val="FF0000"/>
                </a:solidFill>
                <a:cs typeface="B Titr" panose="00000700000000000000" pitchFamily="2" charset="-78"/>
              </a:rPr>
              <a:t>الحارث</a:t>
            </a:r>
            <a:r>
              <a:rPr lang="fa-IR" sz="3600" b="1" dirty="0" smtClean="0">
                <a:solidFill>
                  <a:srgbClr val="FF0000"/>
                </a:solidFill>
                <a:cs typeface="B Titr" panose="00000700000000000000" pitchFamily="2" charset="-78"/>
              </a:rPr>
              <a:t> </a:t>
            </a:r>
          </a:p>
          <a:p>
            <a:pPr marL="514350" indent="-514350" algn="justLow">
              <a:lnSpc>
                <a:spcPct val="150000"/>
              </a:lnSpc>
              <a:buFont typeface="Wingdings" pitchFamily="2" charset="2"/>
              <a:buChar char="q"/>
            </a:pPr>
            <a:r>
              <a:rPr lang="fa-IR" sz="3600" b="1" dirty="0" err="1" smtClean="0">
                <a:solidFill>
                  <a:srgbClr val="FF0000"/>
                </a:solidFill>
                <a:cs typeface="B Titr" panose="00000700000000000000" pitchFamily="2" charset="-78"/>
              </a:rPr>
              <a:t>ابو</a:t>
            </a:r>
            <a:r>
              <a:rPr lang="fa-IR" sz="3600" b="1" dirty="0" smtClean="0">
                <a:solidFill>
                  <a:srgbClr val="FF0000"/>
                </a:solidFill>
                <a:cs typeface="B Titr" panose="00000700000000000000" pitchFamily="2" charset="-78"/>
              </a:rPr>
              <a:t> شهاب محمد بن ابراهیم </a:t>
            </a:r>
            <a:r>
              <a:rPr lang="fa-IR" sz="3600" b="1" dirty="0" err="1" smtClean="0">
                <a:solidFill>
                  <a:srgbClr val="FF0000"/>
                </a:solidFill>
                <a:cs typeface="B Titr" panose="00000700000000000000" pitchFamily="2" charset="-78"/>
              </a:rPr>
              <a:t>الکنانی</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بطرق</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شتی</a:t>
            </a:r>
            <a:r>
              <a:rPr lang="fa-IR" sz="3600" b="1" dirty="0" smtClean="0">
                <a:solidFill>
                  <a:srgbClr val="FF0000"/>
                </a:solidFill>
                <a:cs typeface="B Titr" panose="00000700000000000000" pitchFamily="2" charset="-78"/>
              </a:rPr>
              <a:t> و......</a:t>
            </a:r>
            <a:r>
              <a:rPr lang="fa-IR" sz="3600" b="1" dirty="0" err="1" smtClean="0">
                <a:solidFill>
                  <a:srgbClr val="FF0000"/>
                </a:solidFill>
                <a:cs typeface="B Titr" panose="00000700000000000000" pitchFamily="2" charset="-78"/>
              </a:rPr>
              <a:t>رووا</a:t>
            </a:r>
            <a:r>
              <a:rPr lang="fa-IR" sz="3600" b="1" dirty="0" smtClean="0">
                <a:solidFill>
                  <a:srgbClr val="FF0000"/>
                </a:solidFill>
                <a:cs typeface="B Titr" panose="00000700000000000000" pitchFamily="2" charset="-78"/>
              </a:rPr>
              <a:t> « </a:t>
            </a:r>
            <a:r>
              <a:rPr lang="fa-IR" sz="3600" b="1" dirty="0" err="1" smtClean="0">
                <a:solidFill>
                  <a:srgbClr val="FF0000"/>
                </a:solidFill>
                <a:cs typeface="B Titr" panose="00000700000000000000" pitchFamily="2" charset="-78"/>
              </a:rPr>
              <a:t>اسمه</a:t>
            </a:r>
            <a:r>
              <a:rPr lang="fa-IR" sz="3600" b="1" dirty="0" smtClean="0">
                <a:solidFill>
                  <a:srgbClr val="FF0000"/>
                </a:solidFill>
                <a:cs typeface="B Titr" panose="00000700000000000000" pitchFamily="2" charset="-78"/>
              </a:rPr>
              <a:t> اسمی». </a:t>
            </a:r>
          </a:p>
          <a:p>
            <a:pPr marL="514350" indent="-514350" algn="justLow">
              <a:lnSpc>
                <a:spcPct val="150000"/>
              </a:lnSpc>
              <a:buFont typeface="Wingdings" pitchFamily="2" charset="2"/>
              <a:buChar char="q"/>
            </a:pPr>
            <a:r>
              <a:rPr lang="fa-IR" sz="5100" b="1" dirty="0" smtClean="0">
                <a:solidFill>
                  <a:schemeClr val="tx1"/>
                </a:solidFill>
                <a:cs typeface="B Titr" panose="00000700000000000000" pitchFamily="2" charset="-78"/>
              </a:rPr>
              <a:t>الا ما کان من عبید الله بن موسی عن زائده عن عاصم </a:t>
            </a:r>
            <a:r>
              <a:rPr lang="fa-IR" sz="5100" b="1" dirty="0" err="1" smtClean="0">
                <a:solidFill>
                  <a:schemeClr val="tx1"/>
                </a:solidFill>
                <a:cs typeface="B Titr" panose="00000700000000000000" pitchFamily="2" charset="-78"/>
              </a:rPr>
              <a:t>فانه</a:t>
            </a:r>
            <a:r>
              <a:rPr lang="fa-IR" sz="5100" b="1" dirty="0" smtClean="0">
                <a:solidFill>
                  <a:schemeClr val="tx1"/>
                </a:solidFill>
                <a:cs typeface="B Titr" panose="00000700000000000000" pitchFamily="2" charset="-78"/>
              </a:rPr>
              <a:t> قال:</a:t>
            </a:r>
            <a:r>
              <a:rPr lang="fa-IR" sz="6500" b="1" dirty="0" smtClean="0">
                <a:solidFill>
                  <a:schemeClr val="tx1"/>
                </a:solidFill>
                <a:cs typeface="B Titr" panose="00000700000000000000" pitchFamily="2" charset="-78"/>
              </a:rPr>
              <a:t> «</a:t>
            </a:r>
            <a:r>
              <a:rPr lang="fa-IR" sz="6500" b="1" dirty="0" err="1" smtClean="0">
                <a:solidFill>
                  <a:schemeClr val="tx1"/>
                </a:solidFill>
                <a:cs typeface="B Titr" panose="00000700000000000000" pitchFamily="2" charset="-78"/>
              </a:rPr>
              <a:t>واسم</a:t>
            </a:r>
            <a:r>
              <a:rPr lang="fa-IR" sz="6500" b="1" dirty="0" smtClean="0">
                <a:solidFill>
                  <a:schemeClr val="tx1"/>
                </a:solidFill>
                <a:cs typeface="B Titr" panose="00000700000000000000" pitchFamily="2" charset="-78"/>
              </a:rPr>
              <a:t> ابیه اسم ابی»</a:t>
            </a:r>
          </a:p>
        </p:txBody>
      </p:sp>
    </p:spTree>
    <p:extLst>
      <p:ext uri="{BB962C8B-B14F-4D97-AF65-F5344CB8AC3E}">
        <p14:creationId xmlns:p14="http://schemas.microsoft.com/office/powerpoint/2010/main" val="292692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2">
                                            <p:txEl>
                                              <p:pRg st="3" end="3"/>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2">
                                            <p:txEl>
                                              <p:pRg st="4" end="4"/>
                                            </p:txEl>
                                          </p:spTgt>
                                        </p:tgtEl>
                                        <p:attrNameLst>
                                          <p:attrName>style.textDecorationUnderline</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2">
                                            <p:txEl>
                                              <p:pRg st="5" end="5"/>
                                            </p:txEl>
                                          </p:spTgt>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2">
                                            <p:txEl>
                                              <p:pRg st="6" end="6"/>
                                            </p:txEl>
                                          </p:spTgt>
                                        </p:tgtEl>
                                        <p:attrNameLst>
                                          <p:attrName>style.textDecorationUnderline</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8" presetClass="emph" presetSubtype="0" fill="hold" nodeType="clickEffect">
                                  <p:stCondLst>
                                    <p:cond delay="0"/>
                                  </p:stCondLst>
                                  <p:iterate type="lt">
                                    <p:tmPct val="4000"/>
                                  </p:iterate>
                                  <p:childTnLst>
                                    <p:set>
                                      <p:cBhvr override="childStyle">
                                        <p:cTn id="34" dur="500" fill="hold"/>
                                        <p:tgtEl>
                                          <p:spTgt spid="2">
                                            <p:txEl>
                                              <p:pRg st="7" end="7"/>
                                            </p:txEl>
                                          </p:spTgt>
                                        </p:tgtEl>
                                        <p:attrNameLst>
                                          <p:attrName>style.textDecorationUnderline</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8" presetClass="emph" presetSubtype="0" fill="hold" nodeType="clickEffect">
                                  <p:stCondLst>
                                    <p:cond delay="0"/>
                                  </p:stCondLst>
                                  <p:iterate type="lt">
                                    <p:tmPct val="4000"/>
                                  </p:iterate>
                                  <p:childTnLst>
                                    <p:set>
                                      <p:cBhvr override="childStyle">
                                        <p:cTn id="38" dur="500" fill="hold"/>
                                        <p:tgtEl>
                                          <p:spTgt spid="2">
                                            <p:txEl>
                                              <p:pRg st="8" end="8"/>
                                            </p:txEl>
                                          </p:spTgt>
                                        </p:tgtEl>
                                        <p:attrNameLst>
                                          <p:attrName>style.textDecorationUnderline</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8" presetClass="emph" presetSubtype="0" fill="hold" nodeType="clickEffect">
                                  <p:stCondLst>
                                    <p:cond delay="0"/>
                                  </p:stCondLst>
                                  <p:iterate type="lt">
                                    <p:tmPct val="4000"/>
                                  </p:iterate>
                                  <p:childTnLst>
                                    <p:set>
                                      <p:cBhvr override="childStyle">
                                        <p:cTn id="42" dur="500" fill="hold"/>
                                        <p:tgtEl>
                                          <p:spTgt spid="2">
                                            <p:txEl>
                                              <p:pRg st="9" end="9"/>
                                            </p:txEl>
                                          </p:spTgt>
                                        </p:tgtEl>
                                        <p:attrNameLst>
                                          <p:attrName>style.textDecorationUnderline</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8" presetClass="emph" presetSubtype="0" fill="hold" nodeType="clickEffect">
                                  <p:stCondLst>
                                    <p:cond delay="0"/>
                                  </p:stCondLst>
                                  <p:iterate type="lt">
                                    <p:tmPct val="4000"/>
                                  </p:iterate>
                                  <p:childTnLst>
                                    <p:set>
                                      <p:cBhvr override="childStyle">
                                        <p:cTn id="46" dur="500" fill="hold"/>
                                        <p:tgtEl>
                                          <p:spTgt spid="2">
                                            <p:txEl>
                                              <p:pRg st="10" end="1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1052736"/>
            <a:ext cx="9144000" cy="4525963"/>
          </a:xfrm>
          <a:prstGeom prst="rect">
            <a:avLst/>
          </a:prstGeom>
        </p:spPr>
        <p:txBody>
          <a:bodyPr>
            <a:norm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lnSpc>
                <a:spcPct val="150000"/>
              </a:lnSpc>
              <a:buNone/>
            </a:pPr>
            <a:r>
              <a:rPr lang="fa-IR" sz="5400" b="1" dirty="0" err="1" smtClean="0">
                <a:solidFill>
                  <a:srgbClr val="00B050"/>
                </a:solidFill>
                <a:cs typeface="B Titr" panose="00000700000000000000" pitchFamily="2" charset="-78"/>
              </a:rPr>
              <a:t>والذی</a:t>
            </a:r>
            <a:r>
              <a:rPr lang="fa-IR" sz="5400" b="1" dirty="0" smtClean="0">
                <a:solidFill>
                  <a:srgbClr val="00B050"/>
                </a:solidFill>
                <a:cs typeface="B Titr" panose="00000700000000000000" pitchFamily="2" charset="-78"/>
              </a:rPr>
              <a:t> </a:t>
            </a:r>
            <a:r>
              <a:rPr lang="fa-IR" sz="5400" b="1" dirty="0" err="1" smtClean="0">
                <a:solidFill>
                  <a:srgbClr val="00B050"/>
                </a:solidFill>
                <a:cs typeface="B Titr" panose="00000700000000000000" pitchFamily="2" charset="-78"/>
              </a:rPr>
              <a:t>رواه</a:t>
            </a:r>
            <a:r>
              <a:rPr lang="fa-IR" sz="4800" b="1" dirty="0" smtClean="0">
                <a:cs typeface="B Titr" panose="00000700000000000000" pitchFamily="2" charset="-78"/>
              </a:rPr>
              <a:t> «و اسم ابیه اسم ابی»</a:t>
            </a:r>
          </a:p>
          <a:p>
            <a:pPr marL="0" indent="0" algn="ctr">
              <a:lnSpc>
                <a:spcPct val="150000"/>
              </a:lnSpc>
              <a:buNone/>
            </a:pPr>
            <a:r>
              <a:rPr lang="fa-IR" sz="4800" b="1" dirty="0" smtClean="0">
                <a:cs typeface="B Titr" panose="00000700000000000000" pitchFamily="2" charset="-78"/>
              </a:rPr>
              <a:t> </a:t>
            </a:r>
            <a:r>
              <a:rPr lang="fa-IR" sz="5400" b="1" dirty="0" err="1" smtClean="0">
                <a:solidFill>
                  <a:srgbClr val="00B050"/>
                </a:solidFill>
                <a:cs typeface="B Titr" panose="00000700000000000000" pitchFamily="2" charset="-78"/>
              </a:rPr>
              <a:t>فهو</a:t>
            </a:r>
            <a:r>
              <a:rPr lang="fa-IR" sz="5400" b="1" dirty="0" smtClean="0">
                <a:solidFill>
                  <a:srgbClr val="00B050"/>
                </a:solidFill>
                <a:cs typeface="B Titr" panose="00000700000000000000" pitchFamily="2" charset="-78"/>
              </a:rPr>
              <a:t> زائده</a:t>
            </a:r>
            <a:r>
              <a:rPr lang="fa-IR" sz="5400" b="1" dirty="0" smtClean="0">
                <a:cs typeface="B Titr" panose="00000700000000000000" pitchFamily="2" charset="-78"/>
              </a:rPr>
              <a:t> </a:t>
            </a:r>
          </a:p>
          <a:p>
            <a:pPr marL="0" indent="0" algn="ctr">
              <a:lnSpc>
                <a:spcPct val="150000"/>
              </a:lnSpc>
              <a:buNone/>
            </a:pPr>
            <a:r>
              <a:rPr lang="fa-IR" sz="5400" b="1" dirty="0" smtClean="0">
                <a:solidFill>
                  <a:srgbClr val="FF0000"/>
                </a:solidFill>
                <a:cs typeface="B Titr" panose="00000700000000000000" pitchFamily="2" charset="-78"/>
              </a:rPr>
              <a:t>و هو یزید فی </a:t>
            </a:r>
            <a:r>
              <a:rPr lang="fa-IR" sz="5400" b="1" dirty="0" err="1" smtClean="0">
                <a:solidFill>
                  <a:srgbClr val="FF0000"/>
                </a:solidFill>
                <a:cs typeface="B Titr" panose="00000700000000000000" pitchFamily="2" charset="-78"/>
              </a:rPr>
              <a:t>الحدیث</a:t>
            </a:r>
            <a:endParaRPr lang="fa-IR" sz="54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46610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526203"/>
          </a:xfrm>
          <a:prstGeom prst="rect">
            <a:avLst/>
          </a:prstGeom>
        </p:spPr>
        <p:txBody>
          <a:bodyPr>
            <a:norm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lnSpc>
                <a:spcPct val="150000"/>
              </a:lnSpc>
              <a:buNone/>
            </a:pPr>
            <a:r>
              <a:rPr lang="fa-IR" sz="5400" b="1" dirty="0" err="1" smtClean="0">
                <a:solidFill>
                  <a:srgbClr val="FF0000"/>
                </a:solidFill>
                <a:cs typeface="B Titr" panose="00000700000000000000" pitchFamily="2" charset="-78"/>
              </a:rPr>
              <a:t>ولا</a:t>
            </a:r>
            <a:r>
              <a:rPr lang="fa-IR" sz="5400" b="1" dirty="0" smtClean="0">
                <a:solidFill>
                  <a:srgbClr val="FF0000"/>
                </a:solidFill>
                <a:cs typeface="B Titr" panose="00000700000000000000" pitchFamily="2" charset="-78"/>
              </a:rPr>
              <a:t> </a:t>
            </a:r>
            <a:r>
              <a:rPr lang="fa-IR" sz="5400" b="1" dirty="0" err="1" smtClean="0">
                <a:solidFill>
                  <a:srgbClr val="FF0000"/>
                </a:solidFill>
                <a:cs typeface="B Titr" panose="00000700000000000000" pitchFamily="2" charset="-78"/>
              </a:rPr>
              <a:t>یرتاب</a:t>
            </a:r>
            <a:r>
              <a:rPr lang="fa-IR" sz="5400" b="1" dirty="0" smtClean="0">
                <a:solidFill>
                  <a:srgbClr val="FF0000"/>
                </a:solidFill>
                <a:cs typeface="B Titr" panose="00000700000000000000" pitchFamily="2" charset="-78"/>
              </a:rPr>
              <a:t> </a:t>
            </a:r>
            <a:r>
              <a:rPr lang="fa-IR" sz="5400" b="1" dirty="0" err="1" smtClean="0">
                <a:solidFill>
                  <a:srgbClr val="FF0000"/>
                </a:solidFill>
                <a:cs typeface="B Titr" panose="00000700000000000000" pitchFamily="2" charset="-78"/>
              </a:rPr>
              <a:t>اللبیب</a:t>
            </a:r>
            <a:endParaRPr lang="fa-IR" sz="5400" b="1" dirty="0" smtClean="0">
              <a:solidFill>
                <a:srgbClr val="FF0000"/>
              </a:solidFill>
              <a:cs typeface="B Titr" panose="00000700000000000000" pitchFamily="2" charset="-78"/>
            </a:endParaRPr>
          </a:p>
          <a:p>
            <a:pPr marL="0" indent="0" algn="ctr">
              <a:lnSpc>
                <a:spcPct val="150000"/>
              </a:lnSpc>
              <a:buNone/>
            </a:pPr>
            <a:r>
              <a:rPr lang="fa-IR" sz="5400" b="1" dirty="0" smtClean="0">
                <a:solidFill>
                  <a:srgbClr val="00B050"/>
                </a:solidFill>
                <a:cs typeface="B Titr" panose="00000700000000000000" pitchFamily="2" charset="-78"/>
              </a:rPr>
              <a:t> ان </a:t>
            </a:r>
            <a:r>
              <a:rPr lang="fa-IR" sz="5400" b="1" dirty="0" err="1" smtClean="0">
                <a:solidFill>
                  <a:srgbClr val="00B050"/>
                </a:solidFill>
                <a:cs typeface="B Titr" panose="00000700000000000000" pitchFamily="2" charset="-78"/>
              </a:rPr>
              <a:t>هذه</a:t>
            </a:r>
            <a:r>
              <a:rPr lang="fa-IR" sz="5400" b="1" dirty="0" smtClean="0">
                <a:solidFill>
                  <a:srgbClr val="00B050"/>
                </a:solidFill>
                <a:cs typeface="B Titr" panose="00000700000000000000" pitchFamily="2" charset="-78"/>
              </a:rPr>
              <a:t> </a:t>
            </a:r>
            <a:r>
              <a:rPr lang="fa-IR" sz="5400" b="1" dirty="0" err="1" smtClean="0">
                <a:solidFill>
                  <a:srgbClr val="00B050"/>
                </a:solidFill>
                <a:cs typeface="B Titr" panose="00000700000000000000" pitchFamily="2" charset="-78"/>
              </a:rPr>
              <a:t>الزیاده</a:t>
            </a:r>
            <a:r>
              <a:rPr lang="fa-IR" sz="5400" b="1" dirty="0" smtClean="0">
                <a:solidFill>
                  <a:srgbClr val="00B050"/>
                </a:solidFill>
                <a:cs typeface="B Titr" panose="00000700000000000000" pitchFamily="2" charset="-78"/>
              </a:rPr>
              <a:t> لا اعتبار بها </a:t>
            </a:r>
          </a:p>
          <a:p>
            <a:pPr marL="0" indent="0" algn="ctr">
              <a:lnSpc>
                <a:spcPct val="150000"/>
              </a:lnSpc>
              <a:buNone/>
            </a:pPr>
            <a:r>
              <a:rPr lang="fa-IR" sz="5400" b="1" dirty="0" err="1" smtClean="0">
                <a:solidFill>
                  <a:schemeClr val="tx1"/>
                </a:solidFill>
                <a:cs typeface="B Titr" panose="00000700000000000000" pitchFamily="2" charset="-78"/>
              </a:rPr>
              <a:t>مع</a:t>
            </a:r>
            <a:r>
              <a:rPr lang="fa-IR" sz="5400" b="1" dirty="0" smtClean="0">
                <a:solidFill>
                  <a:schemeClr val="tx1"/>
                </a:solidFill>
                <a:cs typeface="B Titr" panose="00000700000000000000" pitchFamily="2" charset="-78"/>
              </a:rPr>
              <a:t> اجتماع </a:t>
            </a:r>
            <a:r>
              <a:rPr lang="fa-IR" sz="5400" b="1" dirty="0" err="1" smtClean="0">
                <a:solidFill>
                  <a:schemeClr val="tx1"/>
                </a:solidFill>
                <a:cs typeface="B Titr" panose="00000700000000000000" pitchFamily="2" charset="-78"/>
              </a:rPr>
              <a:t>هؤلاء</a:t>
            </a:r>
            <a:r>
              <a:rPr lang="fa-IR" sz="5400" b="1" dirty="0" smtClean="0">
                <a:solidFill>
                  <a:schemeClr val="tx1"/>
                </a:solidFill>
                <a:cs typeface="B Titr" panose="00000700000000000000" pitchFamily="2" charset="-78"/>
              </a:rPr>
              <a:t> </a:t>
            </a:r>
            <a:r>
              <a:rPr lang="fa-IR" sz="5400" b="1" dirty="0" err="1" smtClean="0">
                <a:solidFill>
                  <a:schemeClr val="tx1"/>
                </a:solidFill>
                <a:cs typeface="B Titr" panose="00000700000000000000" pitchFamily="2" charset="-78"/>
              </a:rPr>
              <a:t>الائمه</a:t>
            </a:r>
            <a:r>
              <a:rPr lang="fa-IR" sz="5400" b="1" dirty="0" smtClean="0">
                <a:solidFill>
                  <a:schemeClr val="tx1"/>
                </a:solidFill>
                <a:cs typeface="B Titr" panose="00000700000000000000" pitchFamily="2" charset="-78"/>
              </a:rPr>
              <a:t> علی خلافها</a:t>
            </a:r>
            <a:endParaRPr lang="fa-IR" sz="8000" b="1" dirty="0">
              <a:solidFill>
                <a:schemeClr val="tx1"/>
              </a:solidFill>
              <a:cs typeface="B Titr" panose="00000700000000000000" pitchFamily="2" charset="-78"/>
            </a:endParaRPr>
          </a:p>
        </p:txBody>
      </p:sp>
    </p:spTree>
    <p:extLst>
      <p:ext uri="{BB962C8B-B14F-4D97-AF65-F5344CB8AC3E}">
        <p14:creationId xmlns:p14="http://schemas.microsoft.com/office/powerpoint/2010/main" val="415317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526203"/>
          </a:xfrm>
          <a:prstGeom prst="rect">
            <a:avLst/>
          </a:prstGeom>
        </p:spPr>
        <p:txBody>
          <a:bodyPr>
            <a:norm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lgn="justLow">
              <a:lnSpc>
                <a:spcPct val="150000"/>
              </a:lnSpc>
              <a:buFont typeface="Wingdings" pitchFamily="2" charset="2"/>
              <a:buChar char="q"/>
            </a:pPr>
            <a:r>
              <a:rPr lang="fa-IR" sz="3600" b="1" dirty="0" smtClean="0">
                <a:cs typeface="B Titr" panose="00000700000000000000" pitchFamily="2" charset="-78"/>
              </a:rPr>
              <a:t>و </a:t>
            </a:r>
            <a:r>
              <a:rPr lang="fa-IR" sz="3600" b="1" dirty="0" err="1" smtClean="0">
                <a:cs typeface="B Titr" panose="00000700000000000000" pitchFamily="2" charset="-78"/>
              </a:rPr>
              <a:t>یحتمل</a:t>
            </a:r>
            <a:r>
              <a:rPr lang="fa-IR" sz="3600" b="1" dirty="0" smtClean="0">
                <a:cs typeface="B Titr" panose="00000700000000000000" pitchFamily="2" charset="-78"/>
              </a:rPr>
              <a:t> </a:t>
            </a:r>
            <a:r>
              <a:rPr lang="fa-IR" sz="3600" b="1" dirty="0" err="1" smtClean="0">
                <a:cs typeface="B Titr" panose="00000700000000000000" pitchFamily="2" charset="-78"/>
              </a:rPr>
              <a:t>انه</a:t>
            </a:r>
            <a:r>
              <a:rPr lang="fa-IR" sz="3600" b="1" dirty="0" smtClean="0">
                <a:cs typeface="B Titr" panose="00000700000000000000" pitchFamily="2" charset="-78"/>
              </a:rPr>
              <a:t> قال:</a:t>
            </a:r>
            <a:r>
              <a:rPr lang="fa-IR" sz="5200" b="1" dirty="0" smtClean="0">
                <a:cs typeface="B Titr" panose="00000700000000000000" pitchFamily="2" charset="-78"/>
              </a:rPr>
              <a:t> </a:t>
            </a:r>
          </a:p>
          <a:p>
            <a:pPr marL="0" indent="0" algn="ctr">
              <a:lnSpc>
                <a:spcPct val="150000"/>
              </a:lnSpc>
              <a:buNone/>
            </a:pPr>
            <a:r>
              <a:rPr lang="fa-IR" sz="6000" b="1" dirty="0" smtClean="0">
                <a:cs typeface="B Titr" panose="00000700000000000000" pitchFamily="2" charset="-78"/>
              </a:rPr>
              <a:t>اسم ابیه اسم</a:t>
            </a:r>
            <a:r>
              <a:rPr lang="fa-IR" sz="6000" b="1" dirty="0" smtClean="0">
                <a:solidFill>
                  <a:srgbClr val="00B050"/>
                </a:solidFill>
                <a:cs typeface="B Titr" panose="00000700000000000000" pitchFamily="2" charset="-78"/>
              </a:rPr>
              <a:t> </a:t>
            </a:r>
            <a:r>
              <a:rPr lang="fa-IR" sz="6000" b="1" dirty="0" err="1" smtClean="0">
                <a:solidFill>
                  <a:srgbClr val="00B050"/>
                </a:solidFill>
                <a:cs typeface="B Titr" panose="00000700000000000000" pitchFamily="2" charset="-78"/>
              </a:rPr>
              <a:t>ابنی</a:t>
            </a:r>
            <a:r>
              <a:rPr lang="fa-IR" sz="6600" b="1" dirty="0" smtClean="0">
                <a:cs typeface="B Titr" panose="00000700000000000000" pitchFamily="2" charset="-78"/>
              </a:rPr>
              <a:t> ای </a:t>
            </a:r>
            <a:r>
              <a:rPr lang="fa-IR" sz="6600" b="1" dirty="0" err="1" smtClean="0">
                <a:cs typeface="B Titr" panose="00000700000000000000" pitchFamily="2" charset="-78"/>
              </a:rPr>
              <a:t>الحسن</a:t>
            </a:r>
            <a:r>
              <a:rPr lang="fa-IR" sz="6600" b="1" dirty="0" smtClean="0">
                <a:cs typeface="B Titr" panose="00000700000000000000" pitchFamily="2" charset="-78"/>
              </a:rPr>
              <a:t> </a:t>
            </a:r>
          </a:p>
          <a:p>
            <a:pPr marL="0" indent="0" algn="ctr">
              <a:lnSpc>
                <a:spcPct val="150000"/>
              </a:lnSpc>
              <a:buNone/>
            </a:pPr>
            <a:r>
              <a:rPr lang="fa-IR" sz="5400" b="1" dirty="0" smtClean="0">
                <a:cs typeface="B Titr" panose="00000700000000000000" pitchFamily="2" charset="-78"/>
              </a:rPr>
              <a:t>و </a:t>
            </a:r>
            <a:r>
              <a:rPr lang="fa-IR" sz="5400" b="1" dirty="0" smtClean="0">
                <a:solidFill>
                  <a:srgbClr val="FF0000"/>
                </a:solidFill>
                <a:cs typeface="B Titr" panose="00000700000000000000" pitchFamily="2" charset="-78"/>
              </a:rPr>
              <a:t>والد </a:t>
            </a:r>
            <a:r>
              <a:rPr lang="fa-IR" sz="5400" b="1" dirty="0" err="1" smtClean="0">
                <a:solidFill>
                  <a:srgbClr val="FF0000"/>
                </a:solidFill>
                <a:cs typeface="B Titr" panose="00000700000000000000" pitchFamily="2" charset="-78"/>
              </a:rPr>
              <a:t>المهدی</a:t>
            </a:r>
            <a:r>
              <a:rPr lang="fa-IR" sz="5400" b="1" dirty="0" smtClean="0">
                <a:solidFill>
                  <a:srgbClr val="FF0000"/>
                </a:solidFill>
                <a:cs typeface="B Titr" panose="00000700000000000000" pitchFamily="2" charset="-78"/>
              </a:rPr>
              <a:t> </a:t>
            </a:r>
            <a:r>
              <a:rPr lang="fa-IR" sz="5400" b="1" dirty="0" err="1" smtClean="0">
                <a:solidFill>
                  <a:srgbClr val="FF0000"/>
                </a:solidFill>
                <a:cs typeface="B Titr" panose="00000700000000000000" pitchFamily="2" charset="-78"/>
              </a:rPr>
              <a:t>اسمه</a:t>
            </a:r>
            <a:r>
              <a:rPr lang="fa-IR" sz="5400" b="1" dirty="0" smtClean="0">
                <a:solidFill>
                  <a:srgbClr val="FF0000"/>
                </a:solidFill>
                <a:cs typeface="B Titr" panose="00000700000000000000" pitchFamily="2" charset="-78"/>
              </a:rPr>
              <a:t> حسن</a:t>
            </a:r>
            <a:endParaRPr lang="fa-IR" sz="54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188225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0" y="0"/>
            <a:ext cx="9108504" cy="6526203"/>
          </a:xfrm>
          <a:prstGeom prst="rect">
            <a:avLst/>
          </a:prstGeom>
        </p:spPr>
        <p:txBody>
          <a:bodyPr>
            <a:normAutofit/>
          </a:bodyPr>
          <a:lst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514350" indent="-514350" algn="justLow">
              <a:lnSpc>
                <a:spcPct val="150000"/>
              </a:lnSpc>
              <a:buFont typeface="Wingdings" pitchFamily="2" charset="2"/>
              <a:buChar char="q"/>
            </a:pPr>
            <a:r>
              <a:rPr lang="fa-IR" sz="3600" b="1" dirty="0" smtClean="0">
                <a:cs typeface="B Titr" panose="00000700000000000000" pitchFamily="2" charset="-78"/>
              </a:rPr>
              <a:t>احتمال دیگر اسم به معنای کنیه باشد:</a:t>
            </a:r>
            <a:r>
              <a:rPr lang="fa-IR" sz="5200" b="1" dirty="0" smtClean="0">
                <a:cs typeface="B Titr" panose="00000700000000000000" pitchFamily="2" charset="-78"/>
              </a:rPr>
              <a:t> </a:t>
            </a:r>
          </a:p>
          <a:p>
            <a:pPr marL="0" indent="0" algn="ctr">
              <a:lnSpc>
                <a:spcPct val="150000"/>
              </a:lnSpc>
              <a:buNone/>
            </a:pPr>
            <a:r>
              <a:rPr lang="fa-IR" sz="4800" b="1" dirty="0" smtClean="0">
                <a:cs typeface="B Titr" panose="00000700000000000000" pitchFamily="2" charset="-78"/>
              </a:rPr>
              <a:t>کنیه حضرت عبدالله پدر پیامبر:</a:t>
            </a:r>
            <a:r>
              <a:rPr lang="fa-IR" sz="4800" b="1" dirty="0" smtClean="0">
                <a:solidFill>
                  <a:srgbClr val="00B050"/>
                </a:solidFill>
                <a:cs typeface="B Titr" panose="00000700000000000000" pitchFamily="2" charset="-78"/>
              </a:rPr>
              <a:t> </a:t>
            </a:r>
            <a:r>
              <a:rPr lang="fa-IR" sz="4800" b="1" dirty="0" err="1" smtClean="0">
                <a:solidFill>
                  <a:srgbClr val="00B050"/>
                </a:solidFill>
                <a:cs typeface="B Titr" panose="00000700000000000000" pitchFamily="2" charset="-78"/>
              </a:rPr>
              <a:t>ابو</a:t>
            </a:r>
            <a:r>
              <a:rPr lang="fa-IR" sz="4800" b="1" dirty="0" smtClean="0">
                <a:solidFill>
                  <a:srgbClr val="00B050"/>
                </a:solidFill>
                <a:cs typeface="B Titr" panose="00000700000000000000" pitchFamily="2" charset="-78"/>
              </a:rPr>
              <a:t> محمد</a:t>
            </a:r>
          </a:p>
          <a:p>
            <a:pPr marL="0" indent="0" algn="ctr">
              <a:lnSpc>
                <a:spcPct val="150000"/>
              </a:lnSpc>
              <a:buNone/>
            </a:pPr>
            <a:r>
              <a:rPr lang="fa-IR" sz="4400" b="1" dirty="0" smtClean="0">
                <a:cs typeface="B Titr" panose="00000700000000000000" pitchFamily="2" charset="-78"/>
              </a:rPr>
              <a:t>کنیه امام عسکری پدر امام زمان: </a:t>
            </a:r>
            <a:r>
              <a:rPr lang="fa-IR" sz="4400" b="1" dirty="0" err="1" smtClean="0">
                <a:solidFill>
                  <a:srgbClr val="00B050"/>
                </a:solidFill>
                <a:cs typeface="B Titr" panose="00000700000000000000" pitchFamily="2" charset="-78"/>
              </a:rPr>
              <a:t>ابو</a:t>
            </a:r>
            <a:r>
              <a:rPr lang="fa-IR" sz="4400" b="1" dirty="0" smtClean="0">
                <a:solidFill>
                  <a:srgbClr val="00B050"/>
                </a:solidFill>
                <a:cs typeface="B Titr" panose="00000700000000000000" pitchFamily="2" charset="-78"/>
              </a:rPr>
              <a:t> محمد</a:t>
            </a:r>
          </a:p>
          <a:p>
            <a:pPr marL="0" indent="0" algn="ctr">
              <a:lnSpc>
                <a:spcPct val="150000"/>
              </a:lnSpc>
              <a:buNone/>
            </a:pPr>
            <a:r>
              <a:rPr lang="fa-IR" sz="6000" b="1" dirty="0" smtClean="0">
                <a:solidFill>
                  <a:srgbClr val="FF0000"/>
                </a:solidFill>
                <a:cs typeface="B Titr" panose="00000700000000000000" pitchFamily="2" charset="-78"/>
              </a:rPr>
              <a:t>اسم ابیه اسم ابی</a:t>
            </a:r>
            <a:endParaRPr lang="fa-IR" sz="5400" b="1" dirty="0">
              <a:solidFill>
                <a:srgbClr val="FF0000"/>
              </a:solidFill>
              <a:cs typeface="B Titr" panose="00000700000000000000" pitchFamily="2" charset="-78"/>
            </a:endParaRPr>
          </a:p>
        </p:txBody>
      </p:sp>
    </p:spTree>
    <p:extLst>
      <p:ext uri="{BB962C8B-B14F-4D97-AF65-F5344CB8AC3E}">
        <p14:creationId xmlns:p14="http://schemas.microsoft.com/office/powerpoint/2010/main" val="283599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2">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2">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2">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934716" y="1038342"/>
            <a:ext cx="1173788" cy="97154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مقدمه </a:t>
            </a:r>
            <a:endParaRPr lang="fa-IR" dirty="0">
              <a:cs typeface="B Titr" panose="00000700000000000000" pitchFamily="2" charset="-78"/>
            </a:endParaRPr>
          </a:p>
        </p:txBody>
      </p:sp>
      <p:sp>
        <p:nvSpPr>
          <p:cNvPr id="8" name="Oval 7"/>
          <p:cNvSpPr/>
          <p:nvPr/>
        </p:nvSpPr>
        <p:spPr>
          <a:xfrm>
            <a:off x="6914548" y="-5680"/>
            <a:ext cx="217225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cs typeface="B Titr" panose="00000700000000000000" pitchFamily="2" charset="-78"/>
              </a:rPr>
              <a:t>ولادت</a:t>
            </a:r>
            <a:endParaRPr lang="fa-IR" sz="4000" dirty="0">
              <a:cs typeface="B Titr" panose="00000700000000000000" pitchFamily="2" charset="-78"/>
            </a:endParaRPr>
          </a:p>
        </p:txBody>
      </p:sp>
      <p:sp>
        <p:nvSpPr>
          <p:cNvPr id="19" name="Rounded Rectangle 18"/>
          <p:cNvSpPr/>
          <p:nvPr/>
        </p:nvSpPr>
        <p:spPr>
          <a:xfrm>
            <a:off x="1832506" y="1109780"/>
            <a:ext cx="610221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r>
              <a:rPr lang="fa-IR" sz="3600" dirty="0" smtClean="0">
                <a:cs typeface="B Titr" panose="00000700000000000000" pitchFamily="2" charset="-78"/>
              </a:rPr>
              <a:t>الف. تناسب دلیل با موضوع مساله</a:t>
            </a:r>
            <a:endParaRPr lang="fa-IR" sz="3600" dirty="0">
              <a:cs typeface="B Titr" panose="00000700000000000000" pitchFamily="2" charset="-78"/>
            </a:endParaRPr>
          </a:p>
        </p:txBody>
      </p:sp>
      <p:sp>
        <p:nvSpPr>
          <p:cNvPr id="23" name="Rectangle 22"/>
          <p:cNvSpPr/>
          <p:nvPr/>
        </p:nvSpPr>
        <p:spPr>
          <a:xfrm>
            <a:off x="2076188" y="2095618"/>
            <a:ext cx="5486432" cy="157163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26" name="10-Point Star 25"/>
          <p:cNvSpPr/>
          <p:nvPr/>
        </p:nvSpPr>
        <p:spPr>
          <a:xfrm>
            <a:off x="6933972" y="21670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27" name="Rectangle 26"/>
          <p:cNvSpPr/>
          <p:nvPr/>
        </p:nvSpPr>
        <p:spPr>
          <a:xfrm>
            <a:off x="2361940" y="2122086"/>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مساله مربوط به چه علمی است؟</a:t>
            </a:r>
            <a:endParaRPr lang="fa-IR" sz="2400" b="1" dirty="0">
              <a:cs typeface="B Titr" panose="00000700000000000000" pitchFamily="2" charset="-78"/>
            </a:endParaRPr>
          </a:p>
        </p:txBody>
      </p:sp>
      <p:sp>
        <p:nvSpPr>
          <p:cNvPr id="28" name="10-Point Star 27"/>
          <p:cNvSpPr/>
          <p:nvPr/>
        </p:nvSpPr>
        <p:spPr>
          <a:xfrm>
            <a:off x="6933972" y="280999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29" name="Rectangle 28"/>
          <p:cNvSpPr/>
          <p:nvPr/>
        </p:nvSpPr>
        <p:spPr>
          <a:xfrm>
            <a:off x="2361940" y="2780018"/>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روش تحقیق این علم چیست؟</a:t>
            </a:r>
            <a:endParaRPr lang="fa-IR" sz="2400" b="1" dirty="0">
              <a:cs typeface="B Titr" panose="00000700000000000000" pitchFamily="2" charset="-78"/>
            </a:endParaRPr>
          </a:p>
        </p:txBody>
      </p:sp>
      <p:sp>
        <p:nvSpPr>
          <p:cNvPr id="30" name="10-Point Star 29"/>
          <p:cNvSpPr/>
          <p:nvPr/>
        </p:nvSpPr>
        <p:spPr>
          <a:xfrm>
            <a:off x="8162712" y="376516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31" name="Rectangle 30"/>
          <p:cNvSpPr/>
          <p:nvPr/>
        </p:nvSpPr>
        <p:spPr>
          <a:xfrm>
            <a:off x="5362948" y="3738692"/>
            <a:ext cx="2714032"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000" b="1" dirty="0" smtClean="0">
                <a:cs typeface="B Titr" panose="00000700000000000000" pitchFamily="2" charset="-78"/>
              </a:rPr>
              <a:t>موضوع:  ولادت در 255</a:t>
            </a:r>
            <a:endParaRPr lang="fa-IR" sz="2000" b="1" dirty="0">
              <a:cs typeface="B Titr" panose="00000700000000000000" pitchFamily="2" charset="-78"/>
            </a:endParaRPr>
          </a:p>
        </p:txBody>
      </p:sp>
      <p:sp>
        <p:nvSpPr>
          <p:cNvPr id="32" name="Rectangle 31"/>
          <p:cNvSpPr/>
          <p:nvPr/>
        </p:nvSpPr>
        <p:spPr>
          <a:xfrm>
            <a:off x="2076800" y="3738692"/>
            <a:ext cx="3286148" cy="642942"/>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r>
              <a:rPr lang="fa-IR" sz="2400" b="1" dirty="0" smtClean="0">
                <a:solidFill>
                  <a:schemeClr val="bg1"/>
                </a:solidFill>
                <a:cs typeface="B Titr" panose="00000700000000000000" pitchFamily="2" charset="-78"/>
              </a:rPr>
              <a:t> علم تاریخ</a:t>
            </a:r>
            <a:endParaRPr lang="fa-IR" sz="2400" b="1" dirty="0">
              <a:solidFill>
                <a:schemeClr val="bg1"/>
              </a:solidFill>
              <a:cs typeface="B Titr" panose="00000700000000000000" pitchFamily="2" charset="-78"/>
            </a:endParaRPr>
          </a:p>
        </p:txBody>
      </p:sp>
      <p:sp>
        <p:nvSpPr>
          <p:cNvPr id="33" name="10-Point Star 32"/>
          <p:cNvSpPr/>
          <p:nvPr/>
        </p:nvSpPr>
        <p:spPr>
          <a:xfrm>
            <a:off x="8162712" y="452451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34" name="Rectangle 33"/>
          <p:cNvSpPr/>
          <p:nvPr/>
        </p:nvSpPr>
        <p:spPr>
          <a:xfrm>
            <a:off x="5362948" y="4453072"/>
            <a:ext cx="2714032"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just"/>
            <a:r>
              <a:rPr lang="fa-IR" sz="2000" b="1" dirty="0" smtClean="0">
                <a:cs typeface="B Titr" panose="00000700000000000000" pitchFamily="2" charset="-78"/>
              </a:rPr>
              <a:t> روش تحقیق علم تاریخ</a:t>
            </a:r>
            <a:endParaRPr lang="fa-IR" sz="2000" b="1" dirty="0">
              <a:cs typeface="B Titr" panose="00000700000000000000" pitchFamily="2" charset="-78"/>
            </a:endParaRPr>
          </a:p>
        </p:txBody>
      </p:sp>
      <p:sp>
        <p:nvSpPr>
          <p:cNvPr id="35" name="Rectangle 34"/>
          <p:cNvSpPr/>
          <p:nvPr/>
        </p:nvSpPr>
        <p:spPr>
          <a:xfrm>
            <a:off x="2076800" y="4453072"/>
            <a:ext cx="3271854" cy="642942"/>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just"/>
            <a:r>
              <a:rPr lang="fa-IR" sz="2000" b="1" dirty="0" smtClean="0">
                <a:solidFill>
                  <a:schemeClr val="tx1"/>
                </a:solidFill>
                <a:cs typeface="B Titr" panose="00000700000000000000" pitchFamily="2" charset="-78"/>
              </a:rPr>
              <a:t> </a:t>
            </a:r>
            <a:r>
              <a:rPr lang="fa-IR" b="1" dirty="0" smtClean="0">
                <a:solidFill>
                  <a:schemeClr val="tx1"/>
                </a:solidFill>
                <a:cs typeface="B Titr" panose="00000700000000000000" pitchFamily="2" charset="-78"/>
              </a:rPr>
              <a:t>جمع آوری</a:t>
            </a:r>
            <a:r>
              <a:rPr lang="fa-IR" b="1" dirty="0" smtClean="0">
                <a:cs typeface="B Titr" panose="00000700000000000000" pitchFamily="2" charset="-78"/>
              </a:rPr>
              <a:t> قراین و شواهد تاریخی</a:t>
            </a:r>
            <a:endParaRPr lang="fa-IR" b="1" dirty="0">
              <a:cs typeface="B Titr" panose="00000700000000000000" pitchFamily="2" charset="-78"/>
            </a:endParaRPr>
          </a:p>
        </p:txBody>
      </p:sp>
      <p:sp>
        <p:nvSpPr>
          <p:cNvPr id="36" name="Rounded Rectangle 35"/>
          <p:cNvSpPr/>
          <p:nvPr/>
        </p:nvSpPr>
        <p:spPr>
          <a:xfrm>
            <a:off x="1832506" y="5538936"/>
            <a:ext cx="610221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r>
              <a:rPr lang="fa-IR" sz="3600" dirty="0" smtClean="0">
                <a:cs typeface="B Titr" panose="00000700000000000000" pitchFamily="2" charset="-78"/>
              </a:rPr>
              <a:t>ب. رعایت اقتضای زمان و مکان</a:t>
            </a:r>
            <a:endParaRPr lang="fa-IR" sz="36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80">
                                          <p:stCondLst>
                                            <p:cond delay="0"/>
                                          </p:stCondLst>
                                        </p:cTn>
                                        <p:tgtEl>
                                          <p:spTgt spid="19"/>
                                        </p:tgtEl>
                                      </p:cBhvr>
                                    </p:animEffect>
                                    <p:anim calcmode="lin" valueType="num">
                                      <p:cBhvr>
                                        <p:cTn id="13"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8" dur="26">
                                          <p:stCondLst>
                                            <p:cond delay="650"/>
                                          </p:stCondLst>
                                        </p:cTn>
                                        <p:tgtEl>
                                          <p:spTgt spid="19"/>
                                        </p:tgtEl>
                                      </p:cBhvr>
                                      <p:to x="100000" y="60000"/>
                                    </p:animScale>
                                    <p:animScale>
                                      <p:cBhvr>
                                        <p:cTn id="19" dur="166" decel="50000">
                                          <p:stCondLst>
                                            <p:cond delay="676"/>
                                          </p:stCondLst>
                                        </p:cTn>
                                        <p:tgtEl>
                                          <p:spTgt spid="19"/>
                                        </p:tgtEl>
                                      </p:cBhvr>
                                      <p:to x="100000" y="100000"/>
                                    </p:animScale>
                                    <p:animScale>
                                      <p:cBhvr>
                                        <p:cTn id="20" dur="26">
                                          <p:stCondLst>
                                            <p:cond delay="1312"/>
                                          </p:stCondLst>
                                        </p:cTn>
                                        <p:tgtEl>
                                          <p:spTgt spid="19"/>
                                        </p:tgtEl>
                                      </p:cBhvr>
                                      <p:to x="100000" y="80000"/>
                                    </p:animScale>
                                    <p:animScale>
                                      <p:cBhvr>
                                        <p:cTn id="21" dur="166" decel="50000">
                                          <p:stCondLst>
                                            <p:cond delay="1338"/>
                                          </p:stCondLst>
                                        </p:cTn>
                                        <p:tgtEl>
                                          <p:spTgt spid="19"/>
                                        </p:tgtEl>
                                      </p:cBhvr>
                                      <p:to x="100000" y="100000"/>
                                    </p:animScale>
                                    <p:animScale>
                                      <p:cBhvr>
                                        <p:cTn id="22" dur="26">
                                          <p:stCondLst>
                                            <p:cond delay="1642"/>
                                          </p:stCondLst>
                                        </p:cTn>
                                        <p:tgtEl>
                                          <p:spTgt spid="19"/>
                                        </p:tgtEl>
                                      </p:cBhvr>
                                      <p:to x="100000" y="90000"/>
                                    </p:animScale>
                                    <p:animScale>
                                      <p:cBhvr>
                                        <p:cTn id="23" dur="166" decel="50000">
                                          <p:stCondLst>
                                            <p:cond delay="1668"/>
                                          </p:stCondLst>
                                        </p:cTn>
                                        <p:tgtEl>
                                          <p:spTgt spid="19"/>
                                        </p:tgtEl>
                                      </p:cBhvr>
                                      <p:to x="100000" y="100000"/>
                                    </p:animScale>
                                    <p:animScale>
                                      <p:cBhvr>
                                        <p:cTn id="24" dur="26">
                                          <p:stCondLst>
                                            <p:cond delay="1808"/>
                                          </p:stCondLst>
                                        </p:cTn>
                                        <p:tgtEl>
                                          <p:spTgt spid="19"/>
                                        </p:tgtEl>
                                      </p:cBhvr>
                                      <p:to x="100000" y="95000"/>
                                    </p:animScale>
                                    <p:animScale>
                                      <p:cBhvr>
                                        <p:cTn id="25" dur="166" decel="50000">
                                          <p:stCondLst>
                                            <p:cond delay="1834"/>
                                          </p:stCondLst>
                                        </p:cTn>
                                        <p:tgtEl>
                                          <p:spTgt spid="1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down)">
                                      <p:cBhvr>
                                        <p:cTn id="30" dur="580">
                                          <p:stCondLst>
                                            <p:cond delay="0"/>
                                          </p:stCondLst>
                                        </p:cTn>
                                        <p:tgtEl>
                                          <p:spTgt spid="23"/>
                                        </p:tgtEl>
                                      </p:cBhvr>
                                    </p:animEffect>
                                    <p:anim calcmode="lin" valueType="num">
                                      <p:cBhvr>
                                        <p:cTn id="3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36" dur="26">
                                          <p:stCondLst>
                                            <p:cond delay="650"/>
                                          </p:stCondLst>
                                        </p:cTn>
                                        <p:tgtEl>
                                          <p:spTgt spid="23"/>
                                        </p:tgtEl>
                                      </p:cBhvr>
                                      <p:to x="100000" y="60000"/>
                                    </p:animScale>
                                    <p:animScale>
                                      <p:cBhvr>
                                        <p:cTn id="37" dur="166" decel="50000">
                                          <p:stCondLst>
                                            <p:cond delay="676"/>
                                          </p:stCondLst>
                                        </p:cTn>
                                        <p:tgtEl>
                                          <p:spTgt spid="23"/>
                                        </p:tgtEl>
                                      </p:cBhvr>
                                      <p:to x="100000" y="100000"/>
                                    </p:animScale>
                                    <p:animScale>
                                      <p:cBhvr>
                                        <p:cTn id="38" dur="26">
                                          <p:stCondLst>
                                            <p:cond delay="1312"/>
                                          </p:stCondLst>
                                        </p:cTn>
                                        <p:tgtEl>
                                          <p:spTgt spid="23"/>
                                        </p:tgtEl>
                                      </p:cBhvr>
                                      <p:to x="100000" y="80000"/>
                                    </p:animScale>
                                    <p:animScale>
                                      <p:cBhvr>
                                        <p:cTn id="39" dur="166" decel="50000">
                                          <p:stCondLst>
                                            <p:cond delay="1338"/>
                                          </p:stCondLst>
                                        </p:cTn>
                                        <p:tgtEl>
                                          <p:spTgt spid="23"/>
                                        </p:tgtEl>
                                      </p:cBhvr>
                                      <p:to x="100000" y="100000"/>
                                    </p:animScale>
                                    <p:animScale>
                                      <p:cBhvr>
                                        <p:cTn id="40" dur="26">
                                          <p:stCondLst>
                                            <p:cond delay="1642"/>
                                          </p:stCondLst>
                                        </p:cTn>
                                        <p:tgtEl>
                                          <p:spTgt spid="23"/>
                                        </p:tgtEl>
                                      </p:cBhvr>
                                      <p:to x="100000" y="90000"/>
                                    </p:animScale>
                                    <p:animScale>
                                      <p:cBhvr>
                                        <p:cTn id="41" dur="166" decel="50000">
                                          <p:stCondLst>
                                            <p:cond delay="1668"/>
                                          </p:stCondLst>
                                        </p:cTn>
                                        <p:tgtEl>
                                          <p:spTgt spid="23"/>
                                        </p:tgtEl>
                                      </p:cBhvr>
                                      <p:to x="100000" y="100000"/>
                                    </p:animScale>
                                    <p:animScale>
                                      <p:cBhvr>
                                        <p:cTn id="42" dur="26">
                                          <p:stCondLst>
                                            <p:cond delay="1808"/>
                                          </p:stCondLst>
                                        </p:cTn>
                                        <p:tgtEl>
                                          <p:spTgt spid="23"/>
                                        </p:tgtEl>
                                      </p:cBhvr>
                                      <p:to x="100000" y="95000"/>
                                    </p:animScale>
                                    <p:animScale>
                                      <p:cBhvr>
                                        <p:cTn id="43" dur="166" decel="50000">
                                          <p:stCondLst>
                                            <p:cond delay="1834"/>
                                          </p:stCondLst>
                                        </p:cTn>
                                        <p:tgtEl>
                                          <p:spTgt spid="23"/>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ppt_w</p:attrName>
                                        </p:attrNameLst>
                                      </p:cBhvr>
                                      <p:tavLst>
                                        <p:tav tm="0">
                                          <p:val>
                                            <p:fltVal val="0"/>
                                          </p:val>
                                        </p:tav>
                                        <p:tav tm="100000">
                                          <p:val>
                                            <p:strVal val="#ppt_w"/>
                                          </p:val>
                                        </p:tav>
                                      </p:tavLst>
                                    </p:anim>
                                    <p:anim calcmode="lin" valueType="num">
                                      <p:cBhvr>
                                        <p:cTn id="49" dur="500" fill="hold"/>
                                        <p:tgtEl>
                                          <p:spTgt spid="26"/>
                                        </p:tgtEl>
                                        <p:attrNameLst>
                                          <p:attrName>ppt_h</p:attrName>
                                        </p:attrNameLst>
                                      </p:cBhvr>
                                      <p:tavLst>
                                        <p:tav tm="0">
                                          <p:val>
                                            <p:fltVal val="0"/>
                                          </p:val>
                                        </p:tav>
                                        <p:tav tm="100000">
                                          <p:val>
                                            <p:strVal val="#ppt_h"/>
                                          </p:val>
                                        </p:tav>
                                      </p:tavLst>
                                    </p:anim>
                                    <p:anim calcmode="lin" valueType="num">
                                      <p:cBhvr>
                                        <p:cTn id="50" dur="500" fill="hold"/>
                                        <p:tgtEl>
                                          <p:spTgt spid="26"/>
                                        </p:tgtEl>
                                        <p:attrNameLst>
                                          <p:attrName>style.rotation</p:attrName>
                                        </p:attrNameLst>
                                      </p:cBhvr>
                                      <p:tavLst>
                                        <p:tav tm="0">
                                          <p:val>
                                            <p:fltVal val="360"/>
                                          </p:val>
                                        </p:tav>
                                        <p:tav tm="100000">
                                          <p:val>
                                            <p:fltVal val="0"/>
                                          </p:val>
                                        </p:tav>
                                      </p:tavLst>
                                    </p:anim>
                                    <p:animEffect transition="in" filter="fade">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49" presetClass="entr" presetSubtype="0" decel="10000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p:cTn id="56" dur="500" fill="hold"/>
                                        <p:tgtEl>
                                          <p:spTgt spid="27"/>
                                        </p:tgtEl>
                                        <p:attrNameLst>
                                          <p:attrName>ppt_w</p:attrName>
                                        </p:attrNameLst>
                                      </p:cBhvr>
                                      <p:tavLst>
                                        <p:tav tm="0">
                                          <p:val>
                                            <p:fltVal val="0"/>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anim calcmode="lin" valueType="num">
                                      <p:cBhvr>
                                        <p:cTn id="58" dur="500" fill="hold"/>
                                        <p:tgtEl>
                                          <p:spTgt spid="27"/>
                                        </p:tgtEl>
                                        <p:attrNameLst>
                                          <p:attrName>style.rotation</p:attrName>
                                        </p:attrNameLst>
                                      </p:cBhvr>
                                      <p:tavLst>
                                        <p:tav tm="0">
                                          <p:val>
                                            <p:fltVal val="360"/>
                                          </p:val>
                                        </p:tav>
                                        <p:tav tm="100000">
                                          <p:val>
                                            <p:fltVal val="0"/>
                                          </p:val>
                                        </p:tav>
                                      </p:tavLst>
                                    </p:anim>
                                    <p:animEffect transition="in" filter="fade">
                                      <p:cBhvr>
                                        <p:cTn id="59" dur="500"/>
                                        <p:tgtEl>
                                          <p:spTgt spid="27"/>
                                        </p:tgtEl>
                                      </p:cBhvr>
                                    </p:animEffect>
                                  </p:childTnLst>
                                </p:cTn>
                              </p:par>
                            </p:childTnLst>
                          </p:cTn>
                        </p:par>
                      </p:childTnLst>
                    </p:cTn>
                  </p:par>
                  <p:par>
                    <p:cTn id="60" fill="hold">
                      <p:stCondLst>
                        <p:cond delay="indefinite"/>
                      </p:stCondLst>
                      <p:childTnLst>
                        <p:par>
                          <p:cTn id="61" fill="hold">
                            <p:stCondLst>
                              <p:cond delay="0"/>
                            </p:stCondLst>
                            <p:childTnLst>
                              <p:par>
                                <p:cTn id="62" presetID="49" presetClass="entr" presetSubtype="0" decel="100000" fill="hold" grpId="0" nodeType="clickEffect">
                                  <p:stCondLst>
                                    <p:cond delay="0"/>
                                  </p:stCondLst>
                                  <p:childTnLst>
                                    <p:set>
                                      <p:cBhvr>
                                        <p:cTn id="63" dur="1" fill="hold">
                                          <p:stCondLst>
                                            <p:cond delay="0"/>
                                          </p:stCondLst>
                                        </p:cTn>
                                        <p:tgtEl>
                                          <p:spTgt spid="28"/>
                                        </p:tgtEl>
                                        <p:attrNameLst>
                                          <p:attrName>style.visibility</p:attrName>
                                        </p:attrNameLst>
                                      </p:cBhvr>
                                      <p:to>
                                        <p:strVal val="visible"/>
                                      </p:to>
                                    </p:set>
                                    <p:anim calcmode="lin" valueType="num">
                                      <p:cBhvr>
                                        <p:cTn id="64" dur="500" fill="hold"/>
                                        <p:tgtEl>
                                          <p:spTgt spid="28"/>
                                        </p:tgtEl>
                                        <p:attrNameLst>
                                          <p:attrName>ppt_w</p:attrName>
                                        </p:attrNameLst>
                                      </p:cBhvr>
                                      <p:tavLst>
                                        <p:tav tm="0">
                                          <p:val>
                                            <p:fltVal val="0"/>
                                          </p:val>
                                        </p:tav>
                                        <p:tav tm="100000">
                                          <p:val>
                                            <p:strVal val="#ppt_w"/>
                                          </p:val>
                                        </p:tav>
                                      </p:tavLst>
                                    </p:anim>
                                    <p:anim calcmode="lin" valueType="num">
                                      <p:cBhvr>
                                        <p:cTn id="65" dur="500" fill="hold"/>
                                        <p:tgtEl>
                                          <p:spTgt spid="28"/>
                                        </p:tgtEl>
                                        <p:attrNameLst>
                                          <p:attrName>ppt_h</p:attrName>
                                        </p:attrNameLst>
                                      </p:cBhvr>
                                      <p:tavLst>
                                        <p:tav tm="0">
                                          <p:val>
                                            <p:fltVal val="0"/>
                                          </p:val>
                                        </p:tav>
                                        <p:tav tm="100000">
                                          <p:val>
                                            <p:strVal val="#ppt_h"/>
                                          </p:val>
                                        </p:tav>
                                      </p:tavLst>
                                    </p:anim>
                                    <p:anim calcmode="lin" valueType="num">
                                      <p:cBhvr>
                                        <p:cTn id="66" dur="500" fill="hold"/>
                                        <p:tgtEl>
                                          <p:spTgt spid="28"/>
                                        </p:tgtEl>
                                        <p:attrNameLst>
                                          <p:attrName>style.rotation</p:attrName>
                                        </p:attrNameLst>
                                      </p:cBhvr>
                                      <p:tavLst>
                                        <p:tav tm="0">
                                          <p:val>
                                            <p:fltVal val="360"/>
                                          </p:val>
                                        </p:tav>
                                        <p:tav tm="100000">
                                          <p:val>
                                            <p:fltVal val="0"/>
                                          </p:val>
                                        </p:tav>
                                      </p:tavLst>
                                    </p:anim>
                                    <p:animEffect transition="in" filter="fade">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 calcmode="lin" valueType="num">
                                      <p:cBhvr>
                                        <p:cTn id="72" dur="500" fill="hold"/>
                                        <p:tgtEl>
                                          <p:spTgt spid="29"/>
                                        </p:tgtEl>
                                        <p:attrNameLst>
                                          <p:attrName>ppt_w</p:attrName>
                                        </p:attrNameLst>
                                      </p:cBhvr>
                                      <p:tavLst>
                                        <p:tav tm="0">
                                          <p:val>
                                            <p:fltVal val="0"/>
                                          </p:val>
                                        </p:tav>
                                        <p:tav tm="100000">
                                          <p:val>
                                            <p:strVal val="#ppt_w"/>
                                          </p:val>
                                        </p:tav>
                                      </p:tavLst>
                                    </p:anim>
                                    <p:anim calcmode="lin" valueType="num">
                                      <p:cBhvr>
                                        <p:cTn id="73" dur="500" fill="hold"/>
                                        <p:tgtEl>
                                          <p:spTgt spid="29"/>
                                        </p:tgtEl>
                                        <p:attrNameLst>
                                          <p:attrName>ppt_h</p:attrName>
                                        </p:attrNameLst>
                                      </p:cBhvr>
                                      <p:tavLst>
                                        <p:tav tm="0">
                                          <p:val>
                                            <p:fltVal val="0"/>
                                          </p:val>
                                        </p:tav>
                                        <p:tav tm="100000">
                                          <p:val>
                                            <p:strVal val="#ppt_h"/>
                                          </p:val>
                                        </p:tav>
                                      </p:tavLst>
                                    </p:anim>
                                    <p:anim calcmode="lin" valueType="num">
                                      <p:cBhvr>
                                        <p:cTn id="74" dur="500" fill="hold"/>
                                        <p:tgtEl>
                                          <p:spTgt spid="29"/>
                                        </p:tgtEl>
                                        <p:attrNameLst>
                                          <p:attrName>style.rotation</p:attrName>
                                        </p:attrNameLst>
                                      </p:cBhvr>
                                      <p:tavLst>
                                        <p:tav tm="0">
                                          <p:val>
                                            <p:fltVal val="360"/>
                                          </p:val>
                                        </p:tav>
                                        <p:tav tm="100000">
                                          <p:val>
                                            <p:fltVal val="0"/>
                                          </p:val>
                                        </p:tav>
                                      </p:tavLst>
                                    </p:anim>
                                    <p:animEffect transition="in" filter="fade">
                                      <p:cBhvr>
                                        <p:cTn id="75" dur="500"/>
                                        <p:tgtEl>
                                          <p:spTgt spid="29"/>
                                        </p:tgtEl>
                                      </p:cBhvr>
                                    </p:animEffect>
                                  </p:childTnLst>
                                </p:cTn>
                              </p:par>
                            </p:childTnLst>
                          </p:cTn>
                        </p:par>
                      </p:childTnLst>
                    </p:cTn>
                  </p:par>
                  <p:par>
                    <p:cTn id="76" fill="hold">
                      <p:stCondLst>
                        <p:cond delay="indefinite"/>
                      </p:stCondLst>
                      <p:childTnLst>
                        <p:par>
                          <p:cTn id="77" fill="hold">
                            <p:stCondLst>
                              <p:cond delay="0"/>
                            </p:stCondLst>
                            <p:childTnLst>
                              <p:par>
                                <p:cTn id="78" presetID="49" presetClass="entr" presetSubtype="0" decel="100000" fill="hold" grpId="0" nodeType="clickEffect">
                                  <p:stCondLst>
                                    <p:cond delay="0"/>
                                  </p:stCondLst>
                                  <p:childTnLst>
                                    <p:set>
                                      <p:cBhvr>
                                        <p:cTn id="79" dur="1" fill="hold">
                                          <p:stCondLst>
                                            <p:cond delay="0"/>
                                          </p:stCondLst>
                                        </p:cTn>
                                        <p:tgtEl>
                                          <p:spTgt spid="30"/>
                                        </p:tgtEl>
                                        <p:attrNameLst>
                                          <p:attrName>style.visibility</p:attrName>
                                        </p:attrNameLst>
                                      </p:cBhvr>
                                      <p:to>
                                        <p:strVal val="visible"/>
                                      </p:to>
                                    </p:set>
                                    <p:anim calcmode="lin" valueType="num">
                                      <p:cBhvr>
                                        <p:cTn id="80" dur="500" fill="hold"/>
                                        <p:tgtEl>
                                          <p:spTgt spid="30"/>
                                        </p:tgtEl>
                                        <p:attrNameLst>
                                          <p:attrName>ppt_w</p:attrName>
                                        </p:attrNameLst>
                                      </p:cBhvr>
                                      <p:tavLst>
                                        <p:tav tm="0">
                                          <p:val>
                                            <p:fltVal val="0"/>
                                          </p:val>
                                        </p:tav>
                                        <p:tav tm="100000">
                                          <p:val>
                                            <p:strVal val="#ppt_w"/>
                                          </p:val>
                                        </p:tav>
                                      </p:tavLst>
                                    </p:anim>
                                    <p:anim calcmode="lin" valueType="num">
                                      <p:cBhvr>
                                        <p:cTn id="81" dur="500" fill="hold"/>
                                        <p:tgtEl>
                                          <p:spTgt spid="30"/>
                                        </p:tgtEl>
                                        <p:attrNameLst>
                                          <p:attrName>ppt_h</p:attrName>
                                        </p:attrNameLst>
                                      </p:cBhvr>
                                      <p:tavLst>
                                        <p:tav tm="0">
                                          <p:val>
                                            <p:fltVal val="0"/>
                                          </p:val>
                                        </p:tav>
                                        <p:tav tm="100000">
                                          <p:val>
                                            <p:strVal val="#ppt_h"/>
                                          </p:val>
                                        </p:tav>
                                      </p:tavLst>
                                    </p:anim>
                                    <p:anim calcmode="lin" valueType="num">
                                      <p:cBhvr>
                                        <p:cTn id="82" dur="500" fill="hold"/>
                                        <p:tgtEl>
                                          <p:spTgt spid="30"/>
                                        </p:tgtEl>
                                        <p:attrNameLst>
                                          <p:attrName>style.rotation</p:attrName>
                                        </p:attrNameLst>
                                      </p:cBhvr>
                                      <p:tavLst>
                                        <p:tav tm="0">
                                          <p:val>
                                            <p:fltVal val="360"/>
                                          </p:val>
                                        </p:tav>
                                        <p:tav tm="100000">
                                          <p:val>
                                            <p:fltVal val="0"/>
                                          </p:val>
                                        </p:tav>
                                      </p:tavLst>
                                    </p:anim>
                                    <p:animEffect transition="in" filter="fade">
                                      <p:cBhvr>
                                        <p:cTn id="83" dur="500"/>
                                        <p:tgtEl>
                                          <p:spTgt spid="30"/>
                                        </p:tgtEl>
                                      </p:cBhvr>
                                    </p:animEffect>
                                  </p:childTnLst>
                                </p:cTn>
                              </p:par>
                            </p:childTnLst>
                          </p:cTn>
                        </p:par>
                      </p:childTnLst>
                    </p:cTn>
                  </p:par>
                  <p:par>
                    <p:cTn id="84" fill="hold">
                      <p:stCondLst>
                        <p:cond delay="indefinite"/>
                      </p:stCondLst>
                      <p:childTnLst>
                        <p:par>
                          <p:cTn id="85" fill="hold">
                            <p:stCondLst>
                              <p:cond delay="0"/>
                            </p:stCondLst>
                            <p:childTnLst>
                              <p:par>
                                <p:cTn id="86" presetID="49" presetClass="entr" presetSubtype="0" decel="10000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 calcmode="lin" valueType="num">
                                      <p:cBhvr>
                                        <p:cTn id="88" dur="500" fill="hold"/>
                                        <p:tgtEl>
                                          <p:spTgt spid="31"/>
                                        </p:tgtEl>
                                        <p:attrNameLst>
                                          <p:attrName>ppt_w</p:attrName>
                                        </p:attrNameLst>
                                      </p:cBhvr>
                                      <p:tavLst>
                                        <p:tav tm="0">
                                          <p:val>
                                            <p:fltVal val="0"/>
                                          </p:val>
                                        </p:tav>
                                        <p:tav tm="100000">
                                          <p:val>
                                            <p:strVal val="#ppt_w"/>
                                          </p:val>
                                        </p:tav>
                                      </p:tavLst>
                                    </p:anim>
                                    <p:anim calcmode="lin" valueType="num">
                                      <p:cBhvr>
                                        <p:cTn id="89" dur="500" fill="hold"/>
                                        <p:tgtEl>
                                          <p:spTgt spid="31"/>
                                        </p:tgtEl>
                                        <p:attrNameLst>
                                          <p:attrName>ppt_h</p:attrName>
                                        </p:attrNameLst>
                                      </p:cBhvr>
                                      <p:tavLst>
                                        <p:tav tm="0">
                                          <p:val>
                                            <p:fltVal val="0"/>
                                          </p:val>
                                        </p:tav>
                                        <p:tav tm="100000">
                                          <p:val>
                                            <p:strVal val="#ppt_h"/>
                                          </p:val>
                                        </p:tav>
                                      </p:tavLst>
                                    </p:anim>
                                    <p:anim calcmode="lin" valueType="num">
                                      <p:cBhvr>
                                        <p:cTn id="90" dur="500" fill="hold"/>
                                        <p:tgtEl>
                                          <p:spTgt spid="31"/>
                                        </p:tgtEl>
                                        <p:attrNameLst>
                                          <p:attrName>style.rotation</p:attrName>
                                        </p:attrNameLst>
                                      </p:cBhvr>
                                      <p:tavLst>
                                        <p:tav tm="0">
                                          <p:val>
                                            <p:fltVal val="360"/>
                                          </p:val>
                                        </p:tav>
                                        <p:tav tm="100000">
                                          <p:val>
                                            <p:fltVal val="0"/>
                                          </p:val>
                                        </p:tav>
                                      </p:tavLst>
                                    </p:anim>
                                    <p:animEffect transition="in" filter="fade">
                                      <p:cBhvr>
                                        <p:cTn id="91" dur="500"/>
                                        <p:tgtEl>
                                          <p:spTgt spid="31"/>
                                        </p:tgtEl>
                                      </p:cBhvr>
                                    </p:animEffect>
                                  </p:childTnLst>
                                </p:cTn>
                              </p:par>
                            </p:childTnLst>
                          </p:cTn>
                        </p:par>
                      </p:childTnLst>
                    </p:cTn>
                  </p:par>
                  <p:par>
                    <p:cTn id="92" fill="hold">
                      <p:stCondLst>
                        <p:cond delay="indefinite"/>
                      </p:stCondLst>
                      <p:childTnLst>
                        <p:par>
                          <p:cTn id="93" fill="hold">
                            <p:stCondLst>
                              <p:cond delay="0"/>
                            </p:stCondLst>
                            <p:childTnLst>
                              <p:par>
                                <p:cTn id="94" presetID="49" presetClass="entr" presetSubtype="0" decel="10000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 calcmode="lin" valueType="num">
                                      <p:cBhvr>
                                        <p:cTn id="98" dur="500" fill="hold"/>
                                        <p:tgtEl>
                                          <p:spTgt spid="32"/>
                                        </p:tgtEl>
                                        <p:attrNameLst>
                                          <p:attrName>style.rotation</p:attrName>
                                        </p:attrNameLst>
                                      </p:cBhvr>
                                      <p:tavLst>
                                        <p:tav tm="0">
                                          <p:val>
                                            <p:fltVal val="360"/>
                                          </p:val>
                                        </p:tav>
                                        <p:tav tm="100000">
                                          <p:val>
                                            <p:fltVal val="0"/>
                                          </p:val>
                                        </p:tav>
                                      </p:tavLst>
                                    </p:anim>
                                    <p:animEffect transition="in" filter="fade">
                                      <p:cBhvr>
                                        <p:cTn id="99" dur="500"/>
                                        <p:tgtEl>
                                          <p:spTgt spid="32"/>
                                        </p:tgtEl>
                                      </p:cBhvr>
                                    </p:animEffect>
                                  </p:childTnLst>
                                </p:cTn>
                              </p:par>
                            </p:childTnLst>
                          </p:cTn>
                        </p:par>
                      </p:childTnLst>
                    </p:cTn>
                  </p:par>
                  <p:par>
                    <p:cTn id="100" fill="hold">
                      <p:stCondLst>
                        <p:cond delay="indefinite"/>
                      </p:stCondLst>
                      <p:childTnLst>
                        <p:par>
                          <p:cTn id="101" fill="hold">
                            <p:stCondLst>
                              <p:cond delay="0"/>
                            </p:stCondLst>
                            <p:childTnLst>
                              <p:par>
                                <p:cTn id="102" presetID="49" presetClass="entr" presetSubtype="0" decel="100000" fill="hold" grpId="0" nodeType="click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 calcmode="lin" valueType="num">
                                      <p:cBhvr>
                                        <p:cTn id="106" dur="500" fill="hold"/>
                                        <p:tgtEl>
                                          <p:spTgt spid="33"/>
                                        </p:tgtEl>
                                        <p:attrNameLst>
                                          <p:attrName>style.rotation</p:attrName>
                                        </p:attrNameLst>
                                      </p:cBhvr>
                                      <p:tavLst>
                                        <p:tav tm="0">
                                          <p:val>
                                            <p:fltVal val="360"/>
                                          </p:val>
                                        </p:tav>
                                        <p:tav tm="100000">
                                          <p:val>
                                            <p:fltVal val="0"/>
                                          </p:val>
                                        </p:tav>
                                      </p:tavLst>
                                    </p:anim>
                                    <p:animEffect transition="in" filter="fade">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49" presetClass="entr" presetSubtype="0" decel="100000"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anim calcmode="lin" valueType="num">
                                      <p:cBhvr>
                                        <p:cTn id="112" dur="500" fill="hold"/>
                                        <p:tgtEl>
                                          <p:spTgt spid="34"/>
                                        </p:tgtEl>
                                        <p:attrNameLst>
                                          <p:attrName>ppt_w</p:attrName>
                                        </p:attrNameLst>
                                      </p:cBhvr>
                                      <p:tavLst>
                                        <p:tav tm="0">
                                          <p:val>
                                            <p:fltVal val="0"/>
                                          </p:val>
                                        </p:tav>
                                        <p:tav tm="100000">
                                          <p:val>
                                            <p:strVal val="#ppt_w"/>
                                          </p:val>
                                        </p:tav>
                                      </p:tavLst>
                                    </p:anim>
                                    <p:anim calcmode="lin" valueType="num">
                                      <p:cBhvr>
                                        <p:cTn id="113" dur="500" fill="hold"/>
                                        <p:tgtEl>
                                          <p:spTgt spid="34"/>
                                        </p:tgtEl>
                                        <p:attrNameLst>
                                          <p:attrName>ppt_h</p:attrName>
                                        </p:attrNameLst>
                                      </p:cBhvr>
                                      <p:tavLst>
                                        <p:tav tm="0">
                                          <p:val>
                                            <p:fltVal val="0"/>
                                          </p:val>
                                        </p:tav>
                                        <p:tav tm="100000">
                                          <p:val>
                                            <p:strVal val="#ppt_h"/>
                                          </p:val>
                                        </p:tav>
                                      </p:tavLst>
                                    </p:anim>
                                    <p:anim calcmode="lin" valueType="num">
                                      <p:cBhvr>
                                        <p:cTn id="114" dur="500" fill="hold"/>
                                        <p:tgtEl>
                                          <p:spTgt spid="34"/>
                                        </p:tgtEl>
                                        <p:attrNameLst>
                                          <p:attrName>style.rotation</p:attrName>
                                        </p:attrNameLst>
                                      </p:cBhvr>
                                      <p:tavLst>
                                        <p:tav tm="0">
                                          <p:val>
                                            <p:fltVal val="360"/>
                                          </p:val>
                                        </p:tav>
                                        <p:tav tm="100000">
                                          <p:val>
                                            <p:fltVal val="0"/>
                                          </p:val>
                                        </p:tav>
                                      </p:tavLst>
                                    </p:anim>
                                    <p:animEffect transition="in" filter="fade">
                                      <p:cBhvr>
                                        <p:cTn id="115" dur="500"/>
                                        <p:tgtEl>
                                          <p:spTgt spid="34"/>
                                        </p:tgtEl>
                                      </p:cBhvr>
                                    </p:animEffect>
                                  </p:childTnLst>
                                </p:cTn>
                              </p:par>
                            </p:childTnLst>
                          </p:cTn>
                        </p:par>
                      </p:childTnLst>
                    </p:cTn>
                  </p:par>
                  <p:par>
                    <p:cTn id="116" fill="hold">
                      <p:stCondLst>
                        <p:cond delay="indefinite"/>
                      </p:stCondLst>
                      <p:childTnLst>
                        <p:par>
                          <p:cTn id="117" fill="hold">
                            <p:stCondLst>
                              <p:cond delay="0"/>
                            </p:stCondLst>
                            <p:childTnLst>
                              <p:par>
                                <p:cTn id="118" presetID="49" presetClass="entr" presetSubtype="0" decel="100000" fill="hold" grpId="0" nodeType="click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 calcmode="lin" valueType="num">
                                      <p:cBhvr>
                                        <p:cTn id="122" dur="500" fill="hold"/>
                                        <p:tgtEl>
                                          <p:spTgt spid="35"/>
                                        </p:tgtEl>
                                        <p:attrNameLst>
                                          <p:attrName>style.rotation</p:attrName>
                                        </p:attrNameLst>
                                      </p:cBhvr>
                                      <p:tavLst>
                                        <p:tav tm="0">
                                          <p:val>
                                            <p:fltVal val="360"/>
                                          </p:val>
                                        </p:tav>
                                        <p:tav tm="100000">
                                          <p:val>
                                            <p:fltVal val="0"/>
                                          </p:val>
                                        </p:tav>
                                      </p:tavLst>
                                    </p:anim>
                                    <p:animEffect transition="in" filter="fade">
                                      <p:cBhvr>
                                        <p:cTn id="123" dur="500"/>
                                        <p:tgtEl>
                                          <p:spTgt spid="35"/>
                                        </p:tgtEl>
                                      </p:cBhvr>
                                    </p:animEffect>
                                  </p:childTnLst>
                                </p:cTn>
                              </p:par>
                            </p:childTnLst>
                          </p:cTn>
                        </p:par>
                      </p:childTnLst>
                    </p:cTn>
                  </p:par>
                  <p:par>
                    <p:cTn id="124" fill="hold">
                      <p:stCondLst>
                        <p:cond delay="indefinite"/>
                      </p:stCondLst>
                      <p:childTnLst>
                        <p:par>
                          <p:cTn id="125" fill="hold">
                            <p:stCondLst>
                              <p:cond delay="0"/>
                            </p:stCondLst>
                            <p:childTnLst>
                              <p:par>
                                <p:cTn id="126" presetID="26" presetClass="entr" presetSubtype="0" fill="hold" grpId="0" nodeType="click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wipe(down)">
                                      <p:cBhvr>
                                        <p:cTn id="128" dur="580">
                                          <p:stCondLst>
                                            <p:cond delay="0"/>
                                          </p:stCondLst>
                                        </p:cTn>
                                        <p:tgtEl>
                                          <p:spTgt spid="36"/>
                                        </p:tgtEl>
                                      </p:cBhvr>
                                    </p:animEffect>
                                    <p:anim calcmode="lin" valueType="num">
                                      <p:cBhvr>
                                        <p:cTn id="129"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134" dur="26">
                                          <p:stCondLst>
                                            <p:cond delay="650"/>
                                          </p:stCondLst>
                                        </p:cTn>
                                        <p:tgtEl>
                                          <p:spTgt spid="36"/>
                                        </p:tgtEl>
                                      </p:cBhvr>
                                      <p:to x="100000" y="60000"/>
                                    </p:animScale>
                                    <p:animScale>
                                      <p:cBhvr>
                                        <p:cTn id="135" dur="166" decel="50000">
                                          <p:stCondLst>
                                            <p:cond delay="676"/>
                                          </p:stCondLst>
                                        </p:cTn>
                                        <p:tgtEl>
                                          <p:spTgt spid="36"/>
                                        </p:tgtEl>
                                      </p:cBhvr>
                                      <p:to x="100000" y="100000"/>
                                    </p:animScale>
                                    <p:animScale>
                                      <p:cBhvr>
                                        <p:cTn id="136" dur="26">
                                          <p:stCondLst>
                                            <p:cond delay="1312"/>
                                          </p:stCondLst>
                                        </p:cTn>
                                        <p:tgtEl>
                                          <p:spTgt spid="36"/>
                                        </p:tgtEl>
                                      </p:cBhvr>
                                      <p:to x="100000" y="80000"/>
                                    </p:animScale>
                                    <p:animScale>
                                      <p:cBhvr>
                                        <p:cTn id="137" dur="166" decel="50000">
                                          <p:stCondLst>
                                            <p:cond delay="1338"/>
                                          </p:stCondLst>
                                        </p:cTn>
                                        <p:tgtEl>
                                          <p:spTgt spid="36"/>
                                        </p:tgtEl>
                                      </p:cBhvr>
                                      <p:to x="100000" y="100000"/>
                                    </p:animScale>
                                    <p:animScale>
                                      <p:cBhvr>
                                        <p:cTn id="138" dur="26">
                                          <p:stCondLst>
                                            <p:cond delay="1642"/>
                                          </p:stCondLst>
                                        </p:cTn>
                                        <p:tgtEl>
                                          <p:spTgt spid="36"/>
                                        </p:tgtEl>
                                      </p:cBhvr>
                                      <p:to x="100000" y="90000"/>
                                    </p:animScale>
                                    <p:animScale>
                                      <p:cBhvr>
                                        <p:cTn id="139" dur="166" decel="50000">
                                          <p:stCondLst>
                                            <p:cond delay="1668"/>
                                          </p:stCondLst>
                                        </p:cTn>
                                        <p:tgtEl>
                                          <p:spTgt spid="36"/>
                                        </p:tgtEl>
                                      </p:cBhvr>
                                      <p:to x="100000" y="100000"/>
                                    </p:animScale>
                                    <p:animScale>
                                      <p:cBhvr>
                                        <p:cTn id="140" dur="26">
                                          <p:stCondLst>
                                            <p:cond delay="1808"/>
                                          </p:stCondLst>
                                        </p:cTn>
                                        <p:tgtEl>
                                          <p:spTgt spid="36"/>
                                        </p:tgtEl>
                                      </p:cBhvr>
                                      <p:to x="100000" y="95000"/>
                                    </p:animScale>
                                    <p:animScale>
                                      <p:cBhvr>
                                        <p:cTn id="141" dur="166" decel="50000">
                                          <p:stCondLst>
                                            <p:cond delay="1834"/>
                                          </p:stCondLst>
                                        </p:cTn>
                                        <p:tgtEl>
                                          <p:spTgt spid="3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animBg="1"/>
      <p:bldP spid="23"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384"/>
            <a:ext cx="9144000" cy="6740307"/>
          </a:xfrm>
          <a:prstGeom prst="rect">
            <a:avLst/>
          </a:prstGeom>
        </p:spPr>
        <p:txBody>
          <a:bodyPr wrap="square">
            <a:spAutoFit/>
          </a:bodyPr>
          <a:lstStyle/>
          <a:p>
            <a:pPr>
              <a:lnSpc>
                <a:spcPct val="150000"/>
              </a:lnSpc>
            </a:pPr>
            <a:r>
              <a:rPr lang="fa-IR" sz="3600" dirty="0" smtClean="0">
                <a:cs typeface="B Titr" panose="00000700000000000000" pitchFamily="2" charset="-78"/>
              </a:rPr>
              <a:t>قال </a:t>
            </a:r>
            <a:r>
              <a:rPr lang="fa-IR" sz="3600" dirty="0" err="1" smtClean="0">
                <a:cs typeface="B Titr" panose="00000700000000000000" pitchFamily="2" charset="-78"/>
              </a:rPr>
              <a:t>الصادق</a:t>
            </a:r>
            <a:r>
              <a:rPr lang="fa-IR" sz="3600" dirty="0" smtClean="0">
                <a:cs typeface="B Titr" panose="00000700000000000000" pitchFamily="2" charset="-78"/>
              </a:rPr>
              <a:t> علیه </a:t>
            </a:r>
            <a:r>
              <a:rPr lang="fa-IR" sz="3600" dirty="0" err="1" smtClean="0">
                <a:cs typeface="B Titr" panose="00000700000000000000" pitchFamily="2" charset="-78"/>
              </a:rPr>
              <a:t>السلام</a:t>
            </a:r>
            <a:r>
              <a:rPr lang="fa-IR" sz="3600" dirty="0" smtClean="0">
                <a:cs typeface="B Titr" panose="00000700000000000000" pitchFamily="2" charset="-78"/>
              </a:rPr>
              <a:t>: </a:t>
            </a:r>
            <a:r>
              <a:rPr lang="fa-IR" sz="3600" dirty="0" err="1" smtClean="0">
                <a:cs typeface="B Titr" panose="00000700000000000000" pitchFamily="2" charset="-78"/>
              </a:rPr>
              <a:t>افْتَرَقَ</a:t>
            </a:r>
            <a:r>
              <a:rPr lang="fa-IR" sz="3600" dirty="0">
                <a:cs typeface="B Titr" panose="00000700000000000000" pitchFamily="2" charset="-78"/>
              </a:rPr>
              <a:t>‏ </a:t>
            </a:r>
            <a:r>
              <a:rPr lang="fa-IR" sz="3600" dirty="0" err="1">
                <a:cs typeface="B Titr" panose="00000700000000000000" pitchFamily="2" charset="-78"/>
              </a:rPr>
              <a:t>النَّاسُ</a:t>
            </a:r>
            <a:r>
              <a:rPr lang="fa-IR" sz="3600" dirty="0">
                <a:cs typeface="B Titr" panose="00000700000000000000" pitchFamily="2" charset="-78"/>
              </a:rPr>
              <a:t>‏ </a:t>
            </a:r>
            <a:r>
              <a:rPr lang="fa-IR" sz="3600" dirty="0" err="1">
                <a:cs typeface="B Titr" panose="00000700000000000000" pitchFamily="2" charset="-78"/>
              </a:rPr>
              <a:t>فِينَا</a:t>
            </a:r>
            <a:r>
              <a:rPr lang="fa-IR" sz="3600" dirty="0">
                <a:cs typeface="B Titr" panose="00000700000000000000" pitchFamily="2" charset="-78"/>
              </a:rPr>
              <a:t> </a:t>
            </a:r>
            <a:r>
              <a:rPr lang="fa-IR" sz="3600" dirty="0" err="1">
                <a:cs typeface="B Titr" panose="00000700000000000000" pitchFamily="2" charset="-78"/>
              </a:rPr>
              <a:t>عَلَى</a:t>
            </a:r>
            <a:r>
              <a:rPr lang="fa-IR" sz="3600" dirty="0">
                <a:cs typeface="B Titr" panose="00000700000000000000" pitchFamily="2" charset="-78"/>
              </a:rPr>
              <a:t>‏ </a:t>
            </a:r>
            <a:r>
              <a:rPr lang="fa-IR" sz="3600" dirty="0" err="1">
                <a:cs typeface="B Titr" panose="00000700000000000000" pitchFamily="2" charset="-78"/>
              </a:rPr>
              <a:t>ثَلَاثِ</a:t>
            </a:r>
            <a:r>
              <a:rPr lang="fa-IR" sz="3600" dirty="0">
                <a:cs typeface="B Titr" panose="00000700000000000000" pitchFamily="2" charset="-78"/>
              </a:rPr>
              <a:t>‏ </a:t>
            </a:r>
            <a:r>
              <a:rPr lang="fa-IR" sz="3600" dirty="0" err="1">
                <a:cs typeface="B Titr" panose="00000700000000000000" pitchFamily="2" charset="-78"/>
              </a:rPr>
              <a:t>فِرَقٍ</a:t>
            </a:r>
            <a:r>
              <a:rPr lang="fa-IR" sz="3600" dirty="0">
                <a:cs typeface="B Titr" panose="00000700000000000000" pitchFamily="2" charset="-78"/>
              </a:rPr>
              <a:t>‏ </a:t>
            </a:r>
            <a:r>
              <a:rPr lang="fa-IR" sz="3600" dirty="0" smtClean="0">
                <a:cs typeface="B Titr" panose="00000700000000000000" pitchFamily="2" charset="-78"/>
              </a:rPr>
              <a:t>1.</a:t>
            </a:r>
            <a:r>
              <a:rPr lang="fa-IR" sz="3600" dirty="0" smtClean="0">
                <a:solidFill>
                  <a:srgbClr val="FF0000"/>
                </a:solidFill>
                <a:cs typeface="B Titr" panose="00000700000000000000" pitchFamily="2" charset="-78"/>
              </a:rPr>
              <a:t>فِرْقَةٍ </a:t>
            </a:r>
            <a:r>
              <a:rPr lang="fa-IR" sz="3600" dirty="0" err="1">
                <a:solidFill>
                  <a:srgbClr val="FF0000"/>
                </a:solidFill>
                <a:cs typeface="B Titr" panose="00000700000000000000" pitchFamily="2" charset="-78"/>
              </a:rPr>
              <a:t>أَحَبُّونَا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انْتِظَارَ</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قَائِمِنَا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لِيُصِيبُوا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مِنْ</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دُنْيَانَا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فَقَالُوا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حَفِظُوا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كَلَامَنَا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قَصَّرُوا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عَنْ</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فِعْلِنَا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فَسَيَحْشُرُهُمُ</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اللَّهُ</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إِلَى</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النَّارِ</a:t>
            </a:r>
            <a:r>
              <a:rPr lang="fa-IR" sz="3600" dirty="0">
                <a:solidFill>
                  <a:srgbClr val="FF0000"/>
                </a:solidFill>
                <a:cs typeface="B Titr" panose="00000700000000000000" pitchFamily="2" charset="-78"/>
              </a:rPr>
              <a:t> </a:t>
            </a:r>
            <a:endParaRPr lang="fa-IR" sz="3600" dirty="0" smtClean="0">
              <a:solidFill>
                <a:srgbClr val="FF0000"/>
              </a:solidFill>
              <a:cs typeface="B Titr" panose="00000700000000000000" pitchFamily="2" charset="-78"/>
            </a:endParaRPr>
          </a:p>
          <a:p>
            <a:pPr>
              <a:lnSpc>
                <a:spcPct val="150000"/>
              </a:lnSpc>
            </a:pPr>
            <a:r>
              <a:rPr lang="fa-IR" sz="3600" dirty="0" smtClean="0">
                <a:cs typeface="B Titr" panose="00000700000000000000" pitchFamily="2" charset="-78"/>
              </a:rPr>
              <a:t>2.وَ </a:t>
            </a:r>
            <a:r>
              <a:rPr lang="fa-IR" sz="3600" dirty="0" err="1">
                <a:cs typeface="B Titr" panose="00000700000000000000" pitchFamily="2" charset="-78"/>
              </a:rPr>
              <a:t>فِرْقَةٍ</a:t>
            </a:r>
            <a:r>
              <a:rPr lang="fa-IR" sz="3600" dirty="0">
                <a:cs typeface="B Titr" panose="00000700000000000000" pitchFamily="2" charset="-78"/>
              </a:rPr>
              <a:t> </a:t>
            </a:r>
            <a:r>
              <a:rPr lang="fa-IR" sz="3600" dirty="0" err="1">
                <a:cs typeface="B Titr" panose="00000700000000000000" pitchFamily="2" charset="-78"/>
              </a:rPr>
              <a:t>أَحَبُّونَا</a:t>
            </a:r>
            <a:r>
              <a:rPr lang="fa-IR" sz="3600" dirty="0">
                <a:cs typeface="B Titr" panose="00000700000000000000" pitchFamily="2" charset="-78"/>
              </a:rPr>
              <a:t> </a:t>
            </a:r>
            <a:r>
              <a:rPr lang="fa-IR" sz="3600" dirty="0" err="1">
                <a:cs typeface="B Titr" panose="00000700000000000000" pitchFamily="2" charset="-78"/>
              </a:rPr>
              <a:t>وَ</a:t>
            </a:r>
            <a:r>
              <a:rPr lang="fa-IR" sz="3600" dirty="0">
                <a:cs typeface="B Titr" panose="00000700000000000000" pitchFamily="2" charset="-78"/>
              </a:rPr>
              <a:t> </a:t>
            </a:r>
            <a:r>
              <a:rPr lang="fa-IR" sz="3600" dirty="0" err="1">
                <a:cs typeface="B Titr" panose="00000700000000000000" pitchFamily="2" charset="-78"/>
              </a:rPr>
              <a:t>سَمِعُوا</a:t>
            </a:r>
            <a:r>
              <a:rPr lang="fa-IR" sz="3600" dirty="0">
                <a:cs typeface="B Titr" panose="00000700000000000000" pitchFamily="2" charset="-78"/>
              </a:rPr>
              <a:t> </a:t>
            </a:r>
            <a:r>
              <a:rPr lang="fa-IR" sz="3600" dirty="0" err="1">
                <a:cs typeface="B Titr" panose="00000700000000000000" pitchFamily="2" charset="-78"/>
              </a:rPr>
              <a:t>كَلَامَنَا</a:t>
            </a:r>
            <a:r>
              <a:rPr lang="fa-IR" sz="3600" dirty="0">
                <a:cs typeface="B Titr" panose="00000700000000000000" pitchFamily="2" charset="-78"/>
              </a:rPr>
              <a:t> </a:t>
            </a:r>
            <a:r>
              <a:rPr lang="fa-IR" sz="3600" dirty="0" err="1">
                <a:cs typeface="B Titr" panose="00000700000000000000" pitchFamily="2" charset="-78"/>
              </a:rPr>
              <a:t>وَ</a:t>
            </a:r>
            <a:r>
              <a:rPr lang="fa-IR" sz="3600" dirty="0">
                <a:cs typeface="B Titr" panose="00000700000000000000" pitchFamily="2" charset="-78"/>
              </a:rPr>
              <a:t> </a:t>
            </a:r>
            <a:r>
              <a:rPr lang="fa-IR" sz="3600" dirty="0" err="1">
                <a:cs typeface="B Titr" panose="00000700000000000000" pitchFamily="2" charset="-78"/>
              </a:rPr>
              <a:t>لَمْ</a:t>
            </a:r>
            <a:r>
              <a:rPr lang="fa-IR" sz="3600" dirty="0">
                <a:cs typeface="B Titr" panose="00000700000000000000" pitchFamily="2" charset="-78"/>
              </a:rPr>
              <a:t> </a:t>
            </a:r>
            <a:r>
              <a:rPr lang="fa-IR" sz="3600" dirty="0" err="1">
                <a:cs typeface="B Titr" panose="00000700000000000000" pitchFamily="2" charset="-78"/>
              </a:rPr>
              <a:t>يُقَصِّرُوا</a:t>
            </a:r>
            <a:r>
              <a:rPr lang="fa-IR" sz="3600" dirty="0">
                <a:cs typeface="B Titr" panose="00000700000000000000" pitchFamily="2" charset="-78"/>
              </a:rPr>
              <a:t> </a:t>
            </a:r>
            <a:r>
              <a:rPr lang="fa-IR" sz="3600" dirty="0" err="1">
                <a:cs typeface="B Titr" panose="00000700000000000000" pitchFamily="2" charset="-78"/>
              </a:rPr>
              <a:t>عَنْ</a:t>
            </a:r>
            <a:r>
              <a:rPr lang="fa-IR" sz="3600" dirty="0">
                <a:cs typeface="B Titr" panose="00000700000000000000" pitchFamily="2" charset="-78"/>
              </a:rPr>
              <a:t> </a:t>
            </a:r>
            <a:r>
              <a:rPr lang="fa-IR" sz="3600" dirty="0" err="1">
                <a:cs typeface="B Titr" panose="00000700000000000000" pitchFamily="2" charset="-78"/>
              </a:rPr>
              <a:t>فِعْلِنَا</a:t>
            </a:r>
            <a:r>
              <a:rPr lang="fa-IR" sz="3600" dirty="0">
                <a:cs typeface="B Titr" panose="00000700000000000000" pitchFamily="2" charset="-78"/>
              </a:rPr>
              <a:t> </a:t>
            </a:r>
            <a:r>
              <a:rPr lang="fa-IR" sz="3600" dirty="0" err="1">
                <a:cs typeface="B Titr" panose="00000700000000000000" pitchFamily="2" charset="-78"/>
              </a:rPr>
              <a:t>لِيَسْتَأْكِلُوا</a:t>
            </a:r>
            <a:r>
              <a:rPr lang="fa-IR" sz="3600" dirty="0">
                <a:cs typeface="B Titr" panose="00000700000000000000" pitchFamily="2" charset="-78"/>
              </a:rPr>
              <a:t> </a:t>
            </a:r>
            <a:r>
              <a:rPr lang="fa-IR" sz="3600" dirty="0" err="1">
                <a:cs typeface="B Titr" panose="00000700000000000000" pitchFamily="2" charset="-78"/>
              </a:rPr>
              <a:t>النَّاسَ</a:t>
            </a:r>
            <a:r>
              <a:rPr lang="fa-IR" sz="3600" dirty="0">
                <a:cs typeface="B Titr" panose="00000700000000000000" pitchFamily="2" charset="-78"/>
              </a:rPr>
              <a:t> </a:t>
            </a:r>
            <a:r>
              <a:rPr lang="fa-IR" sz="3600" dirty="0" err="1">
                <a:cs typeface="B Titr" panose="00000700000000000000" pitchFamily="2" charset="-78"/>
              </a:rPr>
              <a:t>بِنَا</a:t>
            </a:r>
            <a:r>
              <a:rPr lang="fa-IR" sz="3600" dirty="0">
                <a:cs typeface="B Titr" panose="00000700000000000000" pitchFamily="2" charset="-78"/>
              </a:rPr>
              <a:t> </a:t>
            </a:r>
            <a:r>
              <a:rPr lang="fa-IR" sz="3600" dirty="0" err="1">
                <a:cs typeface="B Titr" panose="00000700000000000000" pitchFamily="2" charset="-78"/>
              </a:rPr>
              <a:t>فَيَمْلَأُ</a:t>
            </a:r>
            <a:r>
              <a:rPr lang="fa-IR" sz="3600" dirty="0">
                <a:cs typeface="B Titr" panose="00000700000000000000" pitchFamily="2" charset="-78"/>
              </a:rPr>
              <a:t> </a:t>
            </a:r>
            <a:r>
              <a:rPr lang="fa-IR" sz="3600" dirty="0" err="1">
                <a:cs typeface="B Titr" panose="00000700000000000000" pitchFamily="2" charset="-78"/>
              </a:rPr>
              <a:t>اللَّهُ</a:t>
            </a:r>
            <a:r>
              <a:rPr lang="fa-IR" sz="3600" dirty="0">
                <a:cs typeface="B Titr" panose="00000700000000000000" pitchFamily="2" charset="-78"/>
              </a:rPr>
              <a:t> </a:t>
            </a:r>
            <a:r>
              <a:rPr lang="fa-IR" sz="3600" dirty="0" err="1">
                <a:cs typeface="B Titr" panose="00000700000000000000" pitchFamily="2" charset="-78"/>
              </a:rPr>
              <a:t>بُطُونَهُمْ</a:t>
            </a:r>
            <a:r>
              <a:rPr lang="fa-IR" sz="3600" dirty="0">
                <a:cs typeface="B Titr" panose="00000700000000000000" pitchFamily="2" charset="-78"/>
              </a:rPr>
              <a:t> </a:t>
            </a:r>
            <a:r>
              <a:rPr lang="fa-IR" sz="3600" dirty="0" err="1">
                <a:cs typeface="B Titr" panose="00000700000000000000" pitchFamily="2" charset="-78"/>
              </a:rPr>
              <a:t>نَاراً</a:t>
            </a:r>
            <a:r>
              <a:rPr lang="fa-IR" sz="3600" dirty="0">
                <a:cs typeface="B Titr" panose="00000700000000000000" pitchFamily="2" charset="-78"/>
              </a:rPr>
              <a:t> </a:t>
            </a:r>
            <a:r>
              <a:rPr lang="fa-IR" sz="3600" dirty="0" err="1">
                <a:cs typeface="B Titr" panose="00000700000000000000" pitchFamily="2" charset="-78"/>
              </a:rPr>
              <a:t>يُسَلِّطُ</a:t>
            </a:r>
            <a:r>
              <a:rPr lang="fa-IR" sz="3600" dirty="0">
                <a:cs typeface="B Titr" panose="00000700000000000000" pitchFamily="2" charset="-78"/>
              </a:rPr>
              <a:t> </a:t>
            </a:r>
            <a:r>
              <a:rPr lang="fa-IR" sz="3600" dirty="0" err="1">
                <a:cs typeface="B Titr" panose="00000700000000000000" pitchFamily="2" charset="-78"/>
              </a:rPr>
              <a:t>عَلَيْهِمُ</a:t>
            </a:r>
            <a:r>
              <a:rPr lang="fa-IR" sz="3600" dirty="0">
                <a:cs typeface="B Titr" panose="00000700000000000000" pitchFamily="2" charset="-78"/>
              </a:rPr>
              <a:t> </a:t>
            </a:r>
            <a:r>
              <a:rPr lang="fa-IR" sz="3600" dirty="0" err="1">
                <a:cs typeface="B Titr" panose="00000700000000000000" pitchFamily="2" charset="-78"/>
              </a:rPr>
              <a:t>الْجُوعَ</a:t>
            </a:r>
            <a:r>
              <a:rPr lang="fa-IR" sz="3600" dirty="0">
                <a:cs typeface="B Titr" panose="00000700000000000000" pitchFamily="2" charset="-78"/>
              </a:rPr>
              <a:t> </a:t>
            </a:r>
            <a:r>
              <a:rPr lang="fa-IR" sz="3600" dirty="0" err="1">
                <a:cs typeface="B Titr" panose="00000700000000000000" pitchFamily="2" charset="-78"/>
              </a:rPr>
              <a:t>وَ</a:t>
            </a:r>
            <a:r>
              <a:rPr lang="fa-IR" sz="3600" dirty="0">
                <a:cs typeface="B Titr" panose="00000700000000000000" pitchFamily="2" charset="-78"/>
              </a:rPr>
              <a:t> </a:t>
            </a:r>
            <a:r>
              <a:rPr lang="fa-IR" sz="3600" dirty="0" err="1">
                <a:cs typeface="B Titr" panose="00000700000000000000" pitchFamily="2" charset="-78"/>
              </a:rPr>
              <a:t>الْعَطَشَ</a:t>
            </a:r>
            <a:r>
              <a:rPr lang="fa-IR" sz="3600" dirty="0">
                <a:cs typeface="B Titr" panose="00000700000000000000" pitchFamily="2" charset="-78"/>
              </a:rPr>
              <a:t> </a:t>
            </a:r>
            <a:endParaRPr lang="fa-IR" sz="3600" dirty="0" smtClean="0">
              <a:cs typeface="B Titr" panose="00000700000000000000" pitchFamily="2" charset="-78"/>
            </a:endParaRPr>
          </a:p>
          <a:p>
            <a:pPr>
              <a:lnSpc>
                <a:spcPct val="150000"/>
              </a:lnSpc>
            </a:pPr>
            <a:r>
              <a:rPr lang="fa-IR" sz="3600" dirty="0" smtClean="0">
                <a:cs typeface="B Titr" panose="00000700000000000000" pitchFamily="2" charset="-78"/>
              </a:rPr>
              <a:t>3.</a:t>
            </a:r>
            <a:r>
              <a:rPr lang="fa-IR" sz="3600" dirty="0" smtClean="0">
                <a:solidFill>
                  <a:srgbClr val="FF0000"/>
                </a:solidFill>
                <a:cs typeface="B Titr" panose="00000700000000000000" pitchFamily="2" charset="-78"/>
              </a:rPr>
              <a:t>وَ </a:t>
            </a:r>
            <a:r>
              <a:rPr lang="fa-IR" sz="3600" dirty="0" err="1">
                <a:solidFill>
                  <a:srgbClr val="FF0000"/>
                </a:solidFill>
                <a:cs typeface="B Titr" panose="00000700000000000000" pitchFamily="2" charset="-78"/>
              </a:rPr>
              <a:t>فِرْقَةٍ</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أَحَبُّونَا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حَفِظُوا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قَوْلَنَا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أَطَاعُوا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أَمْرَنَا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لَمْ</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يُخَالِفُوا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فِعْلَنَا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فَأُولَئِكَ</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مِنَّا</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وَ</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نَحْنُ</a:t>
            </a:r>
            <a:r>
              <a:rPr lang="fa-IR" sz="3600" dirty="0">
                <a:solidFill>
                  <a:srgbClr val="FF0000"/>
                </a:solidFill>
                <a:cs typeface="B Titr" panose="00000700000000000000" pitchFamily="2" charset="-78"/>
              </a:rPr>
              <a:t> </a:t>
            </a:r>
            <a:r>
              <a:rPr lang="fa-IR" sz="3600" dirty="0" err="1">
                <a:solidFill>
                  <a:srgbClr val="FF0000"/>
                </a:solidFill>
                <a:cs typeface="B Titr" panose="00000700000000000000" pitchFamily="2" charset="-78"/>
              </a:rPr>
              <a:t>مِنْهُم</a:t>
            </a:r>
            <a:r>
              <a:rPr lang="fa-IR" sz="2400" dirty="0" smtClean="0">
                <a:cs typeface="B Titr" panose="00000700000000000000" pitchFamily="2" charset="-78"/>
              </a:rPr>
              <a:t>‏(</a:t>
            </a:r>
            <a:r>
              <a:rPr lang="fa-IR" sz="2400" dirty="0" err="1" smtClean="0">
                <a:cs typeface="B Titr" panose="00000700000000000000" pitchFamily="2" charset="-78"/>
              </a:rPr>
              <a:t>تحف</a:t>
            </a:r>
            <a:r>
              <a:rPr lang="fa-IR" sz="2400" dirty="0" smtClean="0">
                <a:cs typeface="B Titr" panose="00000700000000000000" pitchFamily="2" charset="-78"/>
              </a:rPr>
              <a:t> العقول514)</a:t>
            </a:r>
            <a:endParaRPr lang="fa-IR" sz="3600" dirty="0">
              <a:cs typeface="B Titr" panose="00000700000000000000" pitchFamily="2" charset="-78"/>
            </a:endParaRPr>
          </a:p>
        </p:txBody>
      </p:sp>
    </p:spTree>
    <p:extLst>
      <p:ext uri="{BB962C8B-B14F-4D97-AF65-F5344CB8AC3E}">
        <p14:creationId xmlns:p14="http://schemas.microsoft.com/office/powerpoint/2010/main" val="3848169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286644" y="428604"/>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ادله </a:t>
            </a:r>
            <a:endParaRPr lang="fa-IR" dirty="0">
              <a:cs typeface="B Titr" panose="00000700000000000000" pitchFamily="2" charset="-78"/>
            </a:endParaRPr>
          </a:p>
        </p:txBody>
      </p:sp>
      <p:sp>
        <p:nvSpPr>
          <p:cNvPr id="3" name="Rounded Rectangle 2"/>
          <p:cNvSpPr/>
          <p:nvPr/>
        </p:nvSpPr>
        <p:spPr>
          <a:xfrm>
            <a:off x="1184434" y="442898"/>
            <a:ext cx="610221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r>
              <a:rPr lang="fa-IR" sz="2400" dirty="0" smtClean="0">
                <a:cs typeface="B Titr" panose="00000700000000000000" pitchFamily="2" charset="-78"/>
              </a:rPr>
              <a:t>شواهد و ادله تاریخی ولادت 255قمری امام مهدی(ع)</a:t>
            </a:r>
            <a:endParaRPr lang="fa-IR" sz="2400" dirty="0">
              <a:cs typeface="B Titr" panose="00000700000000000000" pitchFamily="2" charset="-78"/>
            </a:endParaRPr>
          </a:p>
        </p:txBody>
      </p:sp>
      <p:sp>
        <p:nvSpPr>
          <p:cNvPr id="4" name="Rectangle 3"/>
          <p:cNvSpPr/>
          <p:nvPr/>
        </p:nvSpPr>
        <p:spPr>
          <a:xfrm>
            <a:off x="1428116" y="1571612"/>
            <a:ext cx="5486432" cy="428628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5" name="10-Point Star 4"/>
          <p:cNvSpPr/>
          <p:nvPr/>
        </p:nvSpPr>
        <p:spPr>
          <a:xfrm>
            <a:off x="6285900" y="164305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6" name="Rectangle 5"/>
          <p:cNvSpPr/>
          <p:nvPr/>
        </p:nvSpPr>
        <p:spPr>
          <a:xfrm>
            <a:off x="1713868" y="1598080"/>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تصریح پدر </a:t>
            </a:r>
            <a:endParaRPr lang="fa-IR" sz="2400" b="1" dirty="0">
              <a:cs typeface="B Titr" panose="00000700000000000000" pitchFamily="2" charset="-78"/>
            </a:endParaRPr>
          </a:p>
        </p:txBody>
      </p:sp>
      <p:sp>
        <p:nvSpPr>
          <p:cNvPr id="7" name="10-Point Star 6"/>
          <p:cNvSpPr/>
          <p:nvPr/>
        </p:nvSpPr>
        <p:spPr>
          <a:xfrm>
            <a:off x="6285900" y="228599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8" name="10-Point Star 7"/>
          <p:cNvSpPr/>
          <p:nvPr/>
        </p:nvSpPr>
        <p:spPr>
          <a:xfrm>
            <a:off x="6285900" y="294041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9" name="Rectangle 8"/>
          <p:cNvSpPr/>
          <p:nvPr/>
        </p:nvSpPr>
        <p:spPr>
          <a:xfrm>
            <a:off x="1713868" y="2256012"/>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گزارش قابله</a:t>
            </a:r>
            <a:endParaRPr lang="fa-IR" sz="2400" b="1" dirty="0">
              <a:cs typeface="B Titr" panose="00000700000000000000" pitchFamily="2" charset="-78"/>
            </a:endParaRPr>
          </a:p>
        </p:txBody>
      </p:sp>
      <p:sp>
        <p:nvSpPr>
          <p:cNvPr id="10" name="Rectangle 9"/>
          <p:cNvSpPr/>
          <p:nvPr/>
        </p:nvSpPr>
        <p:spPr>
          <a:xfrm>
            <a:off x="1713868" y="2913944"/>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 ملاقات کنندگان</a:t>
            </a:r>
            <a:endParaRPr lang="fa-IR" sz="2400" b="1" dirty="0">
              <a:cs typeface="B Titr" panose="00000700000000000000" pitchFamily="2" charset="-78"/>
            </a:endParaRPr>
          </a:p>
        </p:txBody>
      </p:sp>
      <p:sp>
        <p:nvSpPr>
          <p:cNvPr id="11" name="10-Point Star 10"/>
          <p:cNvSpPr/>
          <p:nvPr/>
        </p:nvSpPr>
        <p:spPr>
          <a:xfrm>
            <a:off x="6285900" y="36018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2" name="Rectangle 11"/>
          <p:cNvSpPr/>
          <p:nvPr/>
        </p:nvSpPr>
        <p:spPr>
          <a:xfrm>
            <a:off x="1713868" y="3571876"/>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2400" b="1" dirty="0" smtClean="0">
                <a:cs typeface="B Titr" panose="00000700000000000000" pitchFamily="2" charset="-78"/>
              </a:rPr>
              <a:t> عقیقه های متعدد</a:t>
            </a:r>
            <a:endParaRPr lang="fa-IR" sz="2400" b="1" dirty="0">
              <a:cs typeface="B Titr" panose="00000700000000000000" pitchFamily="2" charset="-78"/>
            </a:endParaRPr>
          </a:p>
        </p:txBody>
      </p:sp>
      <p:sp>
        <p:nvSpPr>
          <p:cNvPr id="13" name="10-Point Star 12"/>
          <p:cNvSpPr/>
          <p:nvPr/>
        </p:nvSpPr>
        <p:spPr>
          <a:xfrm>
            <a:off x="6285900" y="42862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4" name="Rectangle 13"/>
          <p:cNvSpPr/>
          <p:nvPr/>
        </p:nvSpPr>
        <p:spPr>
          <a:xfrm>
            <a:off x="1713868" y="4214818"/>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just"/>
            <a:r>
              <a:rPr lang="fa-IR" sz="2000" b="1" dirty="0" smtClean="0">
                <a:cs typeface="B Titr" panose="00000700000000000000" pitchFamily="2" charset="-78"/>
              </a:rPr>
              <a:t> چگونگی برخورد حکومت وقت</a:t>
            </a:r>
          </a:p>
        </p:txBody>
      </p:sp>
      <p:sp>
        <p:nvSpPr>
          <p:cNvPr id="15" name="10-Point Star 14"/>
          <p:cNvSpPr/>
          <p:nvPr/>
        </p:nvSpPr>
        <p:spPr>
          <a:xfrm>
            <a:off x="6286512" y="492919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6" name="Rectangle 15"/>
          <p:cNvSpPr/>
          <p:nvPr/>
        </p:nvSpPr>
        <p:spPr>
          <a:xfrm>
            <a:off x="1714480" y="4857760"/>
            <a:ext cx="4486300"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just"/>
            <a:r>
              <a:rPr lang="fa-IR" sz="2000" b="1" dirty="0" smtClean="0">
                <a:cs typeface="B Titr" panose="00000700000000000000" pitchFamily="2" charset="-78"/>
              </a:rPr>
              <a:t>تصریح برخی از اهل سنت(128 عالم)</a:t>
            </a:r>
            <a:endParaRPr lang="fa-IR" sz="2000" b="1"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anim calcmode="lin" valueType="num">
                                      <p:cBhvr>
                                        <p:cTn id="45" dur="500" fill="hold"/>
                                        <p:tgtEl>
                                          <p:spTgt spid="5"/>
                                        </p:tgtEl>
                                        <p:attrNameLst>
                                          <p:attrName>style.rotation</p:attrName>
                                        </p:attrNameLst>
                                      </p:cBhvr>
                                      <p:tavLst>
                                        <p:tav tm="0">
                                          <p:val>
                                            <p:fltVal val="360"/>
                                          </p:val>
                                        </p:tav>
                                        <p:tav tm="100000">
                                          <p:val>
                                            <p:fltVal val="0"/>
                                          </p:val>
                                        </p:tav>
                                      </p:tavLst>
                                    </p:anim>
                                    <p:animEffect transition="in" filter="fad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 calcmode="lin" valueType="num">
                                      <p:cBhvr>
                                        <p:cTn id="53" dur="500" fill="hold"/>
                                        <p:tgtEl>
                                          <p:spTgt spid="6"/>
                                        </p:tgtEl>
                                        <p:attrNameLst>
                                          <p:attrName>style.rotation</p:attrName>
                                        </p:attrNameLst>
                                      </p:cBhvr>
                                      <p:tavLst>
                                        <p:tav tm="0">
                                          <p:val>
                                            <p:fltVal val="360"/>
                                          </p:val>
                                        </p:tav>
                                        <p:tav tm="100000">
                                          <p:val>
                                            <p:fltVal val="0"/>
                                          </p:val>
                                        </p:tav>
                                      </p:tavLst>
                                    </p:anim>
                                    <p:animEffect transition="in" filter="fade">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 calcmode="lin" valueType="num">
                                      <p:cBhvr>
                                        <p:cTn id="61" dur="500" fill="hold"/>
                                        <p:tgtEl>
                                          <p:spTgt spid="7"/>
                                        </p:tgtEl>
                                        <p:attrNameLst>
                                          <p:attrName>style.rotation</p:attrName>
                                        </p:attrNameLst>
                                      </p:cBhvr>
                                      <p:tavLst>
                                        <p:tav tm="0">
                                          <p:val>
                                            <p:fltVal val="360"/>
                                          </p:val>
                                        </p:tav>
                                        <p:tav tm="100000">
                                          <p:val>
                                            <p:fltVal val="0"/>
                                          </p:val>
                                        </p:tav>
                                      </p:tavLst>
                                    </p:anim>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 calcmode="lin" valueType="num">
                                      <p:cBhvr>
                                        <p:cTn id="69" dur="500" fill="hold"/>
                                        <p:tgtEl>
                                          <p:spTgt spid="9"/>
                                        </p:tgtEl>
                                        <p:attrNameLst>
                                          <p:attrName>style.rotation</p:attrName>
                                        </p:attrNameLst>
                                      </p:cBhvr>
                                      <p:tavLst>
                                        <p:tav tm="0">
                                          <p:val>
                                            <p:fltVal val="360"/>
                                          </p:val>
                                        </p:tav>
                                        <p:tav tm="100000">
                                          <p:val>
                                            <p:fltVal val="0"/>
                                          </p:val>
                                        </p:tav>
                                      </p:tavLst>
                                    </p:anim>
                                    <p:animEffect transition="in" filter="fade">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 calcmode="lin" valueType="num">
                                      <p:cBhvr>
                                        <p:cTn id="75" dur="500" fill="hold"/>
                                        <p:tgtEl>
                                          <p:spTgt spid="8"/>
                                        </p:tgtEl>
                                        <p:attrNameLst>
                                          <p:attrName>ppt_w</p:attrName>
                                        </p:attrNameLst>
                                      </p:cBhvr>
                                      <p:tavLst>
                                        <p:tav tm="0">
                                          <p:val>
                                            <p:fltVal val="0"/>
                                          </p:val>
                                        </p:tav>
                                        <p:tav tm="100000">
                                          <p:val>
                                            <p:strVal val="#ppt_w"/>
                                          </p:val>
                                        </p:tav>
                                      </p:tavLst>
                                    </p:anim>
                                    <p:anim calcmode="lin" valueType="num">
                                      <p:cBhvr>
                                        <p:cTn id="76" dur="500" fill="hold"/>
                                        <p:tgtEl>
                                          <p:spTgt spid="8"/>
                                        </p:tgtEl>
                                        <p:attrNameLst>
                                          <p:attrName>ppt_h</p:attrName>
                                        </p:attrNameLst>
                                      </p:cBhvr>
                                      <p:tavLst>
                                        <p:tav tm="0">
                                          <p:val>
                                            <p:fltVal val="0"/>
                                          </p:val>
                                        </p:tav>
                                        <p:tav tm="100000">
                                          <p:val>
                                            <p:strVal val="#ppt_h"/>
                                          </p:val>
                                        </p:tav>
                                      </p:tavLst>
                                    </p:anim>
                                    <p:anim calcmode="lin" valueType="num">
                                      <p:cBhvr>
                                        <p:cTn id="77" dur="500" fill="hold"/>
                                        <p:tgtEl>
                                          <p:spTgt spid="8"/>
                                        </p:tgtEl>
                                        <p:attrNameLst>
                                          <p:attrName>style.rotation</p:attrName>
                                        </p:attrNameLst>
                                      </p:cBhvr>
                                      <p:tavLst>
                                        <p:tav tm="0">
                                          <p:val>
                                            <p:fltVal val="360"/>
                                          </p:val>
                                        </p:tav>
                                        <p:tav tm="100000">
                                          <p:val>
                                            <p:fltVal val="0"/>
                                          </p:val>
                                        </p:tav>
                                      </p:tavLst>
                                    </p:anim>
                                    <p:animEffect transition="in" filter="fade">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 calcmode="lin" valueType="num">
                                      <p:cBhvr>
                                        <p:cTn id="85" dur="500" fill="hold"/>
                                        <p:tgtEl>
                                          <p:spTgt spid="10"/>
                                        </p:tgtEl>
                                        <p:attrNameLst>
                                          <p:attrName>style.rotation</p:attrName>
                                        </p:attrNameLst>
                                      </p:cBhvr>
                                      <p:tavLst>
                                        <p:tav tm="0">
                                          <p:val>
                                            <p:fltVal val="360"/>
                                          </p:val>
                                        </p:tav>
                                        <p:tav tm="100000">
                                          <p:val>
                                            <p:fltVal val="0"/>
                                          </p:val>
                                        </p:tav>
                                      </p:tavLst>
                                    </p:anim>
                                    <p:animEffect transition="in" filter="fade">
                                      <p:cBhvr>
                                        <p:cTn id="86" dur="500"/>
                                        <p:tgtEl>
                                          <p:spTgt spid="10"/>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entr" presetSubtype="0" decel="100000"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500" fill="hold"/>
                                        <p:tgtEl>
                                          <p:spTgt spid="11"/>
                                        </p:tgtEl>
                                        <p:attrNameLst>
                                          <p:attrName>ppt_w</p:attrName>
                                        </p:attrNameLst>
                                      </p:cBhvr>
                                      <p:tavLst>
                                        <p:tav tm="0">
                                          <p:val>
                                            <p:fltVal val="0"/>
                                          </p:val>
                                        </p:tav>
                                        <p:tav tm="100000">
                                          <p:val>
                                            <p:strVal val="#ppt_w"/>
                                          </p:val>
                                        </p:tav>
                                      </p:tavLst>
                                    </p:anim>
                                    <p:anim calcmode="lin" valueType="num">
                                      <p:cBhvr>
                                        <p:cTn id="92" dur="500" fill="hold"/>
                                        <p:tgtEl>
                                          <p:spTgt spid="11"/>
                                        </p:tgtEl>
                                        <p:attrNameLst>
                                          <p:attrName>ppt_h</p:attrName>
                                        </p:attrNameLst>
                                      </p:cBhvr>
                                      <p:tavLst>
                                        <p:tav tm="0">
                                          <p:val>
                                            <p:fltVal val="0"/>
                                          </p:val>
                                        </p:tav>
                                        <p:tav tm="100000">
                                          <p:val>
                                            <p:strVal val="#ppt_h"/>
                                          </p:val>
                                        </p:tav>
                                      </p:tavLst>
                                    </p:anim>
                                    <p:anim calcmode="lin" valueType="num">
                                      <p:cBhvr>
                                        <p:cTn id="93" dur="500" fill="hold"/>
                                        <p:tgtEl>
                                          <p:spTgt spid="11"/>
                                        </p:tgtEl>
                                        <p:attrNameLst>
                                          <p:attrName>style.rotation</p:attrName>
                                        </p:attrNameLst>
                                      </p:cBhvr>
                                      <p:tavLst>
                                        <p:tav tm="0">
                                          <p:val>
                                            <p:fltVal val="360"/>
                                          </p:val>
                                        </p:tav>
                                        <p:tav tm="100000">
                                          <p:val>
                                            <p:fltVal val="0"/>
                                          </p:val>
                                        </p:tav>
                                      </p:tavLst>
                                    </p:anim>
                                    <p:animEffect transition="in" filter="fade">
                                      <p:cBhvr>
                                        <p:cTn id="94" dur="500"/>
                                        <p:tgtEl>
                                          <p:spTgt spid="11"/>
                                        </p:tgtEl>
                                      </p:cBhvr>
                                    </p:animEffect>
                                  </p:childTnLst>
                                </p:cTn>
                              </p:par>
                            </p:childTnLst>
                          </p:cTn>
                        </p:par>
                      </p:childTnLst>
                    </p:cTn>
                  </p:par>
                  <p:par>
                    <p:cTn id="95" fill="hold">
                      <p:stCondLst>
                        <p:cond delay="indefinite"/>
                      </p:stCondLst>
                      <p:childTnLst>
                        <p:par>
                          <p:cTn id="96" fill="hold">
                            <p:stCondLst>
                              <p:cond delay="0"/>
                            </p:stCondLst>
                            <p:childTnLst>
                              <p:par>
                                <p:cTn id="97" presetID="49" presetClass="entr" presetSubtype="0" decel="100000" fill="hold" grpId="0" nodeType="clickEffect">
                                  <p:stCondLst>
                                    <p:cond delay="0"/>
                                  </p:stCondLst>
                                  <p:childTnLst>
                                    <p:set>
                                      <p:cBhvr>
                                        <p:cTn id="98" dur="1" fill="hold">
                                          <p:stCondLst>
                                            <p:cond delay="0"/>
                                          </p:stCondLst>
                                        </p:cTn>
                                        <p:tgtEl>
                                          <p:spTgt spid="12"/>
                                        </p:tgtEl>
                                        <p:attrNameLst>
                                          <p:attrName>style.visibility</p:attrName>
                                        </p:attrNameLst>
                                      </p:cBhvr>
                                      <p:to>
                                        <p:strVal val="visible"/>
                                      </p:to>
                                    </p:set>
                                    <p:anim calcmode="lin" valueType="num">
                                      <p:cBhvr>
                                        <p:cTn id="99" dur="500" fill="hold"/>
                                        <p:tgtEl>
                                          <p:spTgt spid="12"/>
                                        </p:tgtEl>
                                        <p:attrNameLst>
                                          <p:attrName>ppt_w</p:attrName>
                                        </p:attrNameLst>
                                      </p:cBhvr>
                                      <p:tavLst>
                                        <p:tav tm="0">
                                          <p:val>
                                            <p:fltVal val="0"/>
                                          </p:val>
                                        </p:tav>
                                        <p:tav tm="100000">
                                          <p:val>
                                            <p:strVal val="#ppt_w"/>
                                          </p:val>
                                        </p:tav>
                                      </p:tavLst>
                                    </p:anim>
                                    <p:anim calcmode="lin" valueType="num">
                                      <p:cBhvr>
                                        <p:cTn id="100" dur="500" fill="hold"/>
                                        <p:tgtEl>
                                          <p:spTgt spid="12"/>
                                        </p:tgtEl>
                                        <p:attrNameLst>
                                          <p:attrName>ppt_h</p:attrName>
                                        </p:attrNameLst>
                                      </p:cBhvr>
                                      <p:tavLst>
                                        <p:tav tm="0">
                                          <p:val>
                                            <p:fltVal val="0"/>
                                          </p:val>
                                        </p:tav>
                                        <p:tav tm="100000">
                                          <p:val>
                                            <p:strVal val="#ppt_h"/>
                                          </p:val>
                                        </p:tav>
                                      </p:tavLst>
                                    </p:anim>
                                    <p:anim calcmode="lin" valueType="num">
                                      <p:cBhvr>
                                        <p:cTn id="101" dur="500" fill="hold"/>
                                        <p:tgtEl>
                                          <p:spTgt spid="12"/>
                                        </p:tgtEl>
                                        <p:attrNameLst>
                                          <p:attrName>style.rotation</p:attrName>
                                        </p:attrNameLst>
                                      </p:cBhvr>
                                      <p:tavLst>
                                        <p:tav tm="0">
                                          <p:val>
                                            <p:fltVal val="360"/>
                                          </p:val>
                                        </p:tav>
                                        <p:tav tm="100000">
                                          <p:val>
                                            <p:fltVal val="0"/>
                                          </p:val>
                                        </p:tav>
                                      </p:tavLst>
                                    </p:anim>
                                    <p:animEffect transition="in" filter="fade">
                                      <p:cBhvr>
                                        <p:cTn id="102" dur="500"/>
                                        <p:tgtEl>
                                          <p:spTgt spid="12"/>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13"/>
                                        </p:tgtEl>
                                        <p:attrNameLst>
                                          <p:attrName>style.visibility</p:attrName>
                                        </p:attrNameLst>
                                      </p:cBhvr>
                                      <p:to>
                                        <p:strVal val="visible"/>
                                      </p:to>
                                    </p:set>
                                    <p:anim calcmode="lin" valueType="num">
                                      <p:cBhvr>
                                        <p:cTn id="107" dur="500" fill="hold"/>
                                        <p:tgtEl>
                                          <p:spTgt spid="13"/>
                                        </p:tgtEl>
                                        <p:attrNameLst>
                                          <p:attrName>ppt_w</p:attrName>
                                        </p:attrNameLst>
                                      </p:cBhvr>
                                      <p:tavLst>
                                        <p:tav tm="0">
                                          <p:val>
                                            <p:fltVal val="0"/>
                                          </p:val>
                                        </p:tav>
                                        <p:tav tm="100000">
                                          <p:val>
                                            <p:strVal val="#ppt_w"/>
                                          </p:val>
                                        </p:tav>
                                      </p:tavLst>
                                    </p:anim>
                                    <p:anim calcmode="lin" valueType="num">
                                      <p:cBhvr>
                                        <p:cTn id="108" dur="500" fill="hold"/>
                                        <p:tgtEl>
                                          <p:spTgt spid="13"/>
                                        </p:tgtEl>
                                        <p:attrNameLst>
                                          <p:attrName>ppt_h</p:attrName>
                                        </p:attrNameLst>
                                      </p:cBhvr>
                                      <p:tavLst>
                                        <p:tav tm="0">
                                          <p:val>
                                            <p:fltVal val="0"/>
                                          </p:val>
                                        </p:tav>
                                        <p:tav tm="100000">
                                          <p:val>
                                            <p:strVal val="#ppt_h"/>
                                          </p:val>
                                        </p:tav>
                                      </p:tavLst>
                                    </p:anim>
                                    <p:anim calcmode="lin" valueType="num">
                                      <p:cBhvr>
                                        <p:cTn id="109" dur="500" fill="hold"/>
                                        <p:tgtEl>
                                          <p:spTgt spid="13"/>
                                        </p:tgtEl>
                                        <p:attrNameLst>
                                          <p:attrName>style.rotation</p:attrName>
                                        </p:attrNameLst>
                                      </p:cBhvr>
                                      <p:tavLst>
                                        <p:tav tm="0">
                                          <p:val>
                                            <p:fltVal val="360"/>
                                          </p:val>
                                        </p:tav>
                                        <p:tav tm="100000">
                                          <p:val>
                                            <p:fltVal val="0"/>
                                          </p:val>
                                        </p:tav>
                                      </p:tavLst>
                                    </p:anim>
                                    <p:animEffect transition="in" filter="fade">
                                      <p:cBhvr>
                                        <p:cTn id="110" dur="500"/>
                                        <p:tgtEl>
                                          <p:spTgt spid="13"/>
                                        </p:tgtEl>
                                      </p:cBhvr>
                                    </p:animEffect>
                                  </p:childTnLst>
                                </p:cTn>
                              </p:par>
                            </p:childTnLst>
                          </p:cTn>
                        </p:par>
                      </p:childTnLst>
                    </p:cTn>
                  </p:par>
                  <p:par>
                    <p:cTn id="111" fill="hold">
                      <p:stCondLst>
                        <p:cond delay="indefinite"/>
                      </p:stCondLst>
                      <p:childTnLst>
                        <p:par>
                          <p:cTn id="112" fill="hold">
                            <p:stCondLst>
                              <p:cond delay="0"/>
                            </p:stCondLst>
                            <p:childTnLst>
                              <p:par>
                                <p:cTn id="113" presetID="49" presetClass="entr" presetSubtype="0" decel="100000" fill="hold" grpId="0" nodeType="clickEffect">
                                  <p:stCondLst>
                                    <p:cond delay="0"/>
                                  </p:stCondLst>
                                  <p:childTnLst>
                                    <p:set>
                                      <p:cBhvr>
                                        <p:cTn id="114" dur="1" fill="hold">
                                          <p:stCondLst>
                                            <p:cond delay="0"/>
                                          </p:stCondLst>
                                        </p:cTn>
                                        <p:tgtEl>
                                          <p:spTgt spid="14"/>
                                        </p:tgtEl>
                                        <p:attrNameLst>
                                          <p:attrName>style.visibility</p:attrName>
                                        </p:attrNameLst>
                                      </p:cBhvr>
                                      <p:to>
                                        <p:strVal val="visible"/>
                                      </p:to>
                                    </p:set>
                                    <p:anim calcmode="lin" valueType="num">
                                      <p:cBhvr>
                                        <p:cTn id="115" dur="500" fill="hold"/>
                                        <p:tgtEl>
                                          <p:spTgt spid="14"/>
                                        </p:tgtEl>
                                        <p:attrNameLst>
                                          <p:attrName>ppt_w</p:attrName>
                                        </p:attrNameLst>
                                      </p:cBhvr>
                                      <p:tavLst>
                                        <p:tav tm="0">
                                          <p:val>
                                            <p:fltVal val="0"/>
                                          </p:val>
                                        </p:tav>
                                        <p:tav tm="100000">
                                          <p:val>
                                            <p:strVal val="#ppt_w"/>
                                          </p:val>
                                        </p:tav>
                                      </p:tavLst>
                                    </p:anim>
                                    <p:anim calcmode="lin" valueType="num">
                                      <p:cBhvr>
                                        <p:cTn id="116" dur="500" fill="hold"/>
                                        <p:tgtEl>
                                          <p:spTgt spid="14"/>
                                        </p:tgtEl>
                                        <p:attrNameLst>
                                          <p:attrName>ppt_h</p:attrName>
                                        </p:attrNameLst>
                                      </p:cBhvr>
                                      <p:tavLst>
                                        <p:tav tm="0">
                                          <p:val>
                                            <p:fltVal val="0"/>
                                          </p:val>
                                        </p:tav>
                                        <p:tav tm="100000">
                                          <p:val>
                                            <p:strVal val="#ppt_h"/>
                                          </p:val>
                                        </p:tav>
                                      </p:tavLst>
                                    </p:anim>
                                    <p:anim calcmode="lin" valueType="num">
                                      <p:cBhvr>
                                        <p:cTn id="117" dur="500" fill="hold"/>
                                        <p:tgtEl>
                                          <p:spTgt spid="14"/>
                                        </p:tgtEl>
                                        <p:attrNameLst>
                                          <p:attrName>style.rotation</p:attrName>
                                        </p:attrNameLst>
                                      </p:cBhvr>
                                      <p:tavLst>
                                        <p:tav tm="0">
                                          <p:val>
                                            <p:fltVal val="360"/>
                                          </p:val>
                                        </p:tav>
                                        <p:tav tm="100000">
                                          <p:val>
                                            <p:fltVal val="0"/>
                                          </p:val>
                                        </p:tav>
                                      </p:tavLst>
                                    </p:anim>
                                    <p:animEffect transition="in" filter="fade">
                                      <p:cBhvr>
                                        <p:cTn id="118" dur="500"/>
                                        <p:tgtEl>
                                          <p:spTgt spid="14"/>
                                        </p:tgtEl>
                                      </p:cBhvr>
                                    </p:animEffect>
                                  </p:childTnLst>
                                </p:cTn>
                              </p:par>
                            </p:childTnLst>
                          </p:cTn>
                        </p:par>
                      </p:childTnLst>
                    </p:cTn>
                  </p:par>
                  <p:par>
                    <p:cTn id="119" fill="hold">
                      <p:stCondLst>
                        <p:cond delay="indefinite"/>
                      </p:stCondLst>
                      <p:childTnLst>
                        <p:par>
                          <p:cTn id="120" fill="hold">
                            <p:stCondLst>
                              <p:cond delay="0"/>
                            </p:stCondLst>
                            <p:childTnLst>
                              <p:par>
                                <p:cTn id="121" presetID="49" presetClass="entr" presetSubtype="0" decel="100000" fill="hold" grpId="0" nodeType="click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fill="hold"/>
                                        <p:tgtEl>
                                          <p:spTgt spid="15"/>
                                        </p:tgtEl>
                                        <p:attrNameLst>
                                          <p:attrName>ppt_w</p:attrName>
                                        </p:attrNameLst>
                                      </p:cBhvr>
                                      <p:tavLst>
                                        <p:tav tm="0">
                                          <p:val>
                                            <p:fltVal val="0"/>
                                          </p:val>
                                        </p:tav>
                                        <p:tav tm="100000">
                                          <p:val>
                                            <p:strVal val="#ppt_w"/>
                                          </p:val>
                                        </p:tav>
                                      </p:tavLst>
                                    </p:anim>
                                    <p:anim calcmode="lin" valueType="num">
                                      <p:cBhvr>
                                        <p:cTn id="124" dur="500" fill="hold"/>
                                        <p:tgtEl>
                                          <p:spTgt spid="15"/>
                                        </p:tgtEl>
                                        <p:attrNameLst>
                                          <p:attrName>ppt_h</p:attrName>
                                        </p:attrNameLst>
                                      </p:cBhvr>
                                      <p:tavLst>
                                        <p:tav tm="0">
                                          <p:val>
                                            <p:fltVal val="0"/>
                                          </p:val>
                                        </p:tav>
                                        <p:tav tm="100000">
                                          <p:val>
                                            <p:strVal val="#ppt_h"/>
                                          </p:val>
                                        </p:tav>
                                      </p:tavLst>
                                    </p:anim>
                                    <p:anim calcmode="lin" valueType="num">
                                      <p:cBhvr>
                                        <p:cTn id="125" dur="500" fill="hold"/>
                                        <p:tgtEl>
                                          <p:spTgt spid="15"/>
                                        </p:tgtEl>
                                        <p:attrNameLst>
                                          <p:attrName>style.rotation</p:attrName>
                                        </p:attrNameLst>
                                      </p:cBhvr>
                                      <p:tavLst>
                                        <p:tav tm="0">
                                          <p:val>
                                            <p:fltVal val="360"/>
                                          </p:val>
                                        </p:tav>
                                        <p:tav tm="100000">
                                          <p:val>
                                            <p:fltVal val="0"/>
                                          </p:val>
                                        </p:tav>
                                      </p:tavLst>
                                    </p:anim>
                                    <p:animEffect transition="in" filter="fade">
                                      <p:cBhvr>
                                        <p:cTn id="126" dur="500"/>
                                        <p:tgtEl>
                                          <p:spTgt spid="15"/>
                                        </p:tgtEl>
                                      </p:cBhvr>
                                    </p:animEffect>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grpId="0" nodeType="clickEffect">
                                  <p:stCondLst>
                                    <p:cond delay="0"/>
                                  </p:stCondLst>
                                  <p:childTnLst>
                                    <p:set>
                                      <p:cBhvr>
                                        <p:cTn id="130" dur="1" fill="hold">
                                          <p:stCondLst>
                                            <p:cond delay="0"/>
                                          </p:stCondLst>
                                        </p:cTn>
                                        <p:tgtEl>
                                          <p:spTgt spid="16"/>
                                        </p:tgtEl>
                                        <p:attrNameLst>
                                          <p:attrName>style.visibility</p:attrName>
                                        </p:attrNameLst>
                                      </p:cBhvr>
                                      <p:to>
                                        <p:strVal val="visible"/>
                                      </p:to>
                                    </p:set>
                                    <p:anim calcmode="lin" valueType="num">
                                      <p:cBhvr>
                                        <p:cTn id="131" dur="500" fill="hold"/>
                                        <p:tgtEl>
                                          <p:spTgt spid="16"/>
                                        </p:tgtEl>
                                        <p:attrNameLst>
                                          <p:attrName>ppt_w</p:attrName>
                                        </p:attrNameLst>
                                      </p:cBhvr>
                                      <p:tavLst>
                                        <p:tav tm="0">
                                          <p:val>
                                            <p:fltVal val="0"/>
                                          </p:val>
                                        </p:tav>
                                        <p:tav tm="100000">
                                          <p:val>
                                            <p:strVal val="#ppt_w"/>
                                          </p:val>
                                        </p:tav>
                                      </p:tavLst>
                                    </p:anim>
                                    <p:anim calcmode="lin" valueType="num">
                                      <p:cBhvr>
                                        <p:cTn id="132" dur="500" fill="hold"/>
                                        <p:tgtEl>
                                          <p:spTgt spid="16"/>
                                        </p:tgtEl>
                                        <p:attrNameLst>
                                          <p:attrName>ppt_h</p:attrName>
                                        </p:attrNameLst>
                                      </p:cBhvr>
                                      <p:tavLst>
                                        <p:tav tm="0">
                                          <p:val>
                                            <p:fltVal val="0"/>
                                          </p:val>
                                        </p:tav>
                                        <p:tav tm="100000">
                                          <p:val>
                                            <p:strVal val="#ppt_h"/>
                                          </p:val>
                                        </p:tav>
                                      </p:tavLst>
                                    </p:anim>
                                    <p:anim calcmode="lin" valueType="num">
                                      <p:cBhvr>
                                        <p:cTn id="133" dur="500" fill="hold"/>
                                        <p:tgtEl>
                                          <p:spTgt spid="16"/>
                                        </p:tgtEl>
                                        <p:attrNameLst>
                                          <p:attrName>style.rotation</p:attrName>
                                        </p:attrNameLst>
                                      </p:cBhvr>
                                      <p:tavLst>
                                        <p:tav tm="0">
                                          <p:val>
                                            <p:fltVal val="360"/>
                                          </p:val>
                                        </p:tav>
                                        <p:tav tm="100000">
                                          <p:val>
                                            <p:fltVal val="0"/>
                                          </p:val>
                                        </p:tav>
                                      </p:tavLst>
                                    </p:anim>
                                    <p:animEffect transition="in" filter="fade">
                                      <p:cBhvr>
                                        <p:cTn id="1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pPr>
              <a:lnSpc>
                <a:spcPct val="150000"/>
              </a:lnSpc>
            </a:pPr>
            <a:r>
              <a:rPr lang="fa-IR" sz="2400" b="1" dirty="0" smtClean="0">
                <a:cs typeface="B Titr" panose="00000700000000000000" pitchFamily="2" charset="-78"/>
              </a:rPr>
              <a:t> الصواعق المحرقه،ص208:</a:t>
            </a:r>
            <a:r>
              <a:rPr lang="fa-IR" sz="4000" b="1" dirty="0" smtClean="0">
                <a:cs typeface="B Titr" panose="00000700000000000000" pitchFamily="2" charset="-78"/>
              </a:rPr>
              <a:t> إلى أن مات بسر من رأى ودفن عند أبيه وعمه وعمره ثمانية وعشرون سنة ويقال إنه سم أيضا  ولم يخلف غير ولده </a:t>
            </a:r>
          </a:p>
          <a:p>
            <a:pPr>
              <a:lnSpc>
                <a:spcPct val="150000"/>
              </a:lnSpc>
            </a:pPr>
            <a:r>
              <a:rPr lang="fa-IR" sz="3200" b="1" dirty="0" smtClean="0">
                <a:cs typeface="B Titr" panose="00000700000000000000" pitchFamily="2" charset="-78"/>
              </a:rPr>
              <a:t>( </a:t>
            </a:r>
            <a:r>
              <a:rPr lang="fa-IR" sz="4000" b="1" dirty="0" smtClean="0">
                <a:solidFill>
                  <a:srgbClr val="00B050"/>
                </a:solidFill>
                <a:cs typeface="B Titr" panose="00000700000000000000" pitchFamily="2" charset="-78"/>
              </a:rPr>
              <a:t>أبي القاسم محمد الحجة</a:t>
            </a:r>
            <a:r>
              <a:rPr lang="fa-IR" sz="3200" b="1" dirty="0" smtClean="0">
                <a:cs typeface="B Titr" panose="00000700000000000000" pitchFamily="2" charset="-78"/>
              </a:rPr>
              <a:t>) </a:t>
            </a:r>
            <a:r>
              <a:rPr lang="fa-IR" sz="4000" b="1" dirty="0" smtClean="0">
                <a:cs typeface="B Titr" panose="00000700000000000000" pitchFamily="2" charset="-78"/>
              </a:rPr>
              <a:t>وعمره عند وفاة أبيه خمس سنين لكن آتاه الله فيها الحكمة ويسمى القائم المنتظر  قيل لأنه ستر بالمدينة وغاب فلم يعرف أين ذهب </a:t>
            </a:r>
            <a:r>
              <a:rPr lang="fa-IR" sz="2000" b="1" dirty="0" smtClean="0">
                <a:cs typeface="B Titr" panose="00000700000000000000" pitchFamily="2" charset="-78"/>
              </a:rPr>
              <a:t>ومر في الآية الثانية عشرة قول الرافضة فيه أن المهدي وأوردت ذلك مبسوطا فراجعه فإنه مهم</a:t>
            </a:r>
            <a:endParaRPr lang="fa-IR" sz="4000" b="1" dirty="0" smtClean="0">
              <a:cs typeface="B Titr" panose="00000700000000000000" pitchFamily="2" charset="-78"/>
            </a:endParaRPr>
          </a:p>
        </p:txBody>
      </p:sp>
    </p:spTree>
    <p:extLst>
      <p:ext uri="{BB962C8B-B14F-4D97-AF65-F5344CB8AC3E}">
        <p14:creationId xmlns:p14="http://schemas.microsoft.com/office/powerpoint/2010/main" val="2595529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75824" y="274942"/>
            <a:ext cx="7316656"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شخصیت اخلاقی امام مهدی</a:t>
            </a:r>
            <a:endParaRPr lang="fa-IR" sz="3200" dirty="0">
              <a:cs typeface="B Titr" panose="00000700000000000000" pitchFamily="2" charset="-78"/>
            </a:endParaRPr>
          </a:p>
        </p:txBody>
      </p:sp>
      <p:sp>
        <p:nvSpPr>
          <p:cNvPr id="4" name="Rectangle 3"/>
          <p:cNvSpPr/>
          <p:nvPr/>
        </p:nvSpPr>
        <p:spPr>
          <a:xfrm>
            <a:off x="1534366" y="1546532"/>
            <a:ext cx="7358114" cy="407196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5" name="10-Point Star 4"/>
          <p:cNvSpPr/>
          <p:nvPr/>
        </p:nvSpPr>
        <p:spPr>
          <a:xfrm>
            <a:off x="8335270" y="233235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6" name="Rectangle 5"/>
          <p:cNvSpPr/>
          <p:nvPr/>
        </p:nvSpPr>
        <p:spPr>
          <a:xfrm>
            <a:off x="1677242" y="1760846"/>
            <a:ext cx="6572296" cy="171451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nSpc>
                <a:spcPct val="150000"/>
              </a:lnSpc>
            </a:pPr>
            <a:r>
              <a:rPr lang="fa-IR" sz="2400" b="1" dirty="0" smtClean="0">
                <a:cs typeface="B Titr" panose="00000700000000000000" pitchFamily="2" charset="-78"/>
              </a:rPr>
              <a:t> </a:t>
            </a:r>
            <a:r>
              <a:rPr lang="fa-IR" sz="3600" b="1" dirty="0" smtClean="0">
                <a:cs typeface="B Titr" panose="00000700000000000000" pitchFamily="2" charset="-78"/>
              </a:rPr>
              <a:t>قال علی(ع): یشبه رسول الله فی الخَلق و ینزل عنه فی الخُلق</a:t>
            </a:r>
            <a:endParaRPr lang="fa-IR" sz="2400" b="1" dirty="0">
              <a:cs typeface="B Titr" panose="00000700000000000000" pitchFamily="2" charset="-78"/>
            </a:endParaRPr>
          </a:p>
        </p:txBody>
      </p:sp>
      <p:sp>
        <p:nvSpPr>
          <p:cNvPr id="7" name="10-Point Star 6"/>
          <p:cNvSpPr/>
          <p:nvPr/>
        </p:nvSpPr>
        <p:spPr>
          <a:xfrm>
            <a:off x="8320976" y="4189738"/>
            <a:ext cx="571504"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8" name="Rectangle 7"/>
          <p:cNvSpPr/>
          <p:nvPr/>
        </p:nvSpPr>
        <p:spPr>
          <a:xfrm>
            <a:off x="1677242" y="3618234"/>
            <a:ext cx="6572296" cy="178595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600" b="1" dirty="0" smtClean="0">
                <a:cs typeface="B Titr" panose="00000700000000000000" pitchFamily="2" charset="-78"/>
              </a:rPr>
              <a:t>قال رسول الله(ص): یصلحه الله فی لیله</a:t>
            </a:r>
            <a:endParaRPr lang="fa-IR" sz="3600" b="1" dirty="0">
              <a:cs typeface="B Titr" panose="00000700000000000000" pitchFamily="2" charset="-78"/>
            </a:endParaRPr>
          </a:p>
        </p:txBody>
      </p:sp>
    </p:spTree>
    <p:extLst>
      <p:ext uri="{BB962C8B-B14F-4D97-AF65-F5344CB8AC3E}">
        <p14:creationId xmlns:p14="http://schemas.microsoft.com/office/powerpoint/2010/main" val="18682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anim calcmode="lin" valueType="num">
                                      <p:cBhvr>
                                        <p:cTn id="45" dur="500" fill="hold"/>
                                        <p:tgtEl>
                                          <p:spTgt spid="5"/>
                                        </p:tgtEl>
                                        <p:attrNameLst>
                                          <p:attrName>style.rotation</p:attrName>
                                        </p:attrNameLst>
                                      </p:cBhvr>
                                      <p:tavLst>
                                        <p:tav tm="0">
                                          <p:val>
                                            <p:fltVal val="360"/>
                                          </p:val>
                                        </p:tav>
                                        <p:tav tm="100000">
                                          <p:val>
                                            <p:fltVal val="0"/>
                                          </p:val>
                                        </p:tav>
                                      </p:tavLst>
                                    </p:anim>
                                    <p:animEffect transition="in" filter="fade">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 calcmode="lin" valueType="num">
                                      <p:cBhvr>
                                        <p:cTn id="53" dur="500" fill="hold"/>
                                        <p:tgtEl>
                                          <p:spTgt spid="6"/>
                                        </p:tgtEl>
                                        <p:attrNameLst>
                                          <p:attrName>style.rotation</p:attrName>
                                        </p:attrNameLst>
                                      </p:cBhvr>
                                      <p:tavLst>
                                        <p:tav tm="0">
                                          <p:val>
                                            <p:fltVal val="360"/>
                                          </p:val>
                                        </p:tav>
                                        <p:tav tm="100000">
                                          <p:val>
                                            <p:fltVal val="0"/>
                                          </p:val>
                                        </p:tav>
                                      </p:tavLst>
                                    </p:anim>
                                    <p:animEffect transition="in" filter="fade">
                                      <p:cBhvr>
                                        <p:cTn id="54" dur="500"/>
                                        <p:tgtEl>
                                          <p:spTgt spid="6"/>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 calcmode="lin" valueType="num">
                                      <p:cBhvr>
                                        <p:cTn id="61" dur="500" fill="hold"/>
                                        <p:tgtEl>
                                          <p:spTgt spid="7"/>
                                        </p:tgtEl>
                                        <p:attrNameLst>
                                          <p:attrName>style.rotation</p:attrName>
                                        </p:attrNameLst>
                                      </p:cBhvr>
                                      <p:tavLst>
                                        <p:tav tm="0">
                                          <p:val>
                                            <p:fltVal val="360"/>
                                          </p:val>
                                        </p:tav>
                                        <p:tav tm="100000">
                                          <p:val>
                                            <p:fltVal val="0"/>
                                          </p:val>
                                        </p:tav>
                                      </p:tavLst>
                                    </p:anim>
                                    <p:animEffect transition="in" filter="fade">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 calcmode="lin" valueType="num">
                                      <p:cBhvr>
                                        <p:cTn id="69" dur="500" fill="hold"/>
                                        <p:tgtEl>
                                          <p:spTgt spid="8"/>
                                        </p:tgtEl>
                                        <p:attrNameLst>
                                          <p:attrName>style.rotation</p:attrName>
                                        </p:attrNameLst>
                                      </p:cBhvr>
                                      <p:tavLst>
                                        <p:tav tm="0">
                                          <p:val>
                                            <p:fltVal val="360"/>
                                          </p:val>
                                        </p:tav>
                                        <p:tav tm="100000">
                                          <p:val>
                                            <p:fltVal val="0"/>
                                          </p:val>
                                        </p:tav>
                                      </p:tavLst>
                                    </p:anim>
                                    <p:animEffect transition="in" filter="fade">
                                      <p:cBhvr>
                                        <p:cTn id="7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548680"/>
            <a:ext cx="9144000" cy="4257684"/>
          </a:xfrm>
          <a:prstGeom prst="rect">
            <a:avLst/>
          </a:prstGeom>
        </p:spPr>
        <p:txBody>
          <a:bodyPr>
            <a:noAutofit/>
          </a:bodyPr>
          <a:lstStyle/>
          <a:p>
            <a:pPr marL="0" marR="0" lvl="0" indent="0" algn="r" defTabSz="914400" rtl="1" eaLnBrk="1" fontAlgn="auto" latinLnBrk="0" hangingPunct="1">
              <a:lnSpc>
                <a:spcPct val="200000"/>
              </a:lnSpc>
              <a:spcBef>
                <a:spcPct val="0"/>
              </a:spcBef>
              <a:spcAft>
                <a:spcPts val="0"/>
              </a:spcAft>
              <a:buClrTx/>
              <a:buSzTx/>
              <a:buFontTx/>
              <a:buNone/>
              <a:tabLst/>
              <a:defRPr/>
            </a:pP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یمسی</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جاهلا</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بخیلا</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جبانا</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و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یصبح</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اعلم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الناس</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اکرم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الناس</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اشجع</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الناس</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4800" b="0" i="0" u="none" strike="noStrike" kern="1200" cap="all" spc="0" normalizeH="0" baseline="0" noProof="0" dirty="0" err="1" smtClean="0">
                <a:ln>
                  <a:noFill/>
                </a:ln>
                <a:solidFill>
                  <a:srgbClr val="92D050"/>
                </a:solidFill>
                <a:effectLst>
                  <a:reflection blurRad="12700" stA="48000" endA="300" endPos="55000" dir="5400000" sy="-90000" algn="bl" rotWithShape="0"/>
                </a:effectLst>
                <a:uLnTx/>
                <a:uFillTx/>
                <a:latin typeface="+mj-lt"/>
                <a:ea typeface="+mj-ea"/>
                <a:cs typeface="B Titr" panose="00000700000000000000" pitchFamily="2" charset="-78"/>
              </a:rPr>
              <a:t>یصلحه</a:t>
            </a:r>
            <a:r>
              <a:rPr kumimoji="0" lang="fa-IR" sz="4800" b="0" i="0" u="none" strike="noStrike" kern="1200" cap="all" spc="0" normalizeH="0" baseline="0" noProof="0" dirty="0" smtClean="0">
                <a:ln>
                  <a:noFill/>
                </a:ln>
                <a:solidFill>
                  <a:srgbClr val="92D050"/>
                </a:solidFill>
                <a:effectLst>
                  <a:reflection blurRad="12700" stA="48000" endA="300" endPos="55000" dir="5400000" sy="-90000" algn="bl" rotWithShape="0"/>
                </a:effectLst>
                <a:uLnTx/>
                <a:uFillTx/>
                <a:latin typeface="+mj-lt"/>
                <a:ea typeface="+mj-ea"/>
                <a:cs typeface="B Titr" panose="00000700000000000000" pitchFamily="2" charset="-78"/>
              </a:rPr>
              <a:t> الله فی لیله</a:t>
            </a:r>
            <a:r>
              <a:rPr kumimoji="0" lang="fa-IR" sz="48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24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الفتوحات</a:t>
            </a:r>
            <a:r>
              <a:rPr kumimoji="0" lang="fa-IR" sz="24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a:t>
            </a:r>
            <a:r>
              <a:rPr kumimoji="0" lang="fa-IR" sz="2400" b="0" i="0" u="none" strike="noStrike" kern="1200" cap="all" spc="0" normalizeH="0" baseline="0" noProof="0" dirty="0" err="1"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المکیه</a:t>
            </a:r>
            <a:r>
              <a:rPr kumimoji="0" lang="fa-IR" sz="24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rPr>
              <a:t> ج3 باب 366</a:t>
            </a:r>
            <a:endParaRPr kumimoji="0" lang="fa-IR" sz="48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B Titr" panose="00000700000000000000" pitchFamily="2" charset="-78"/>
            </a:endParaRPr>
          </a:p>
        </p:txBody>
      </p:sp>
    </p:spTree>
    <p:extLst>
      <p:ext uri="{BB962C8B-B14F-4D97-AF65-F5344CB8AC3E}">
        <p14:creationId xmlns:p14="http://schemas.microsoft.com/office/powerpoint/2010/main" val="36491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6971139"/>
          </a:xfrm>
          <a:prstGeom prst="rect">
            <a:avLst/>
          </a:prstGeom>
        </p:spPr>
        <p:txBody>
          <a:bodyPr wrap="square">
            <a:spAutoFit/>
          </a:bodyPr>
          <a:lstStyle/>
          <a:p>
            <a:pPr algn="just">
              <a:lnSpc>
                <a:spcPct val="150000"/>
              </a:lnSpc>
            </a:pPr>
            <a:r>
              <a:rPr lang="fa-IR" sz="2800" b="1" dirty="0" smtClean="0">
                <a:cs typeface="B Titr" panose="00000700000000000000" pitchFamily="2" charset="-78"/>
              </a:rPr>
              <a:t>وأي غرابة في معناه .....الله على كل شيء قدير وهو فعال لما يريد ومن يهده الله فهو المهتدي ومن يضلل فلن تجد له وليا مرشدا </a:t>
            </a:r>
            <a:r>
              <a:rPr lang="fa-IR" sz="3600" b="1" dirty="0" smtClean="0">
                <a:solidFill>
                  <a:srgbClr val="FF0000"/>
                </a:solidFill>
                <a:cs typeface="B Titr" panose="00000700000000000000" pitchFamily="2" charset="-78"/>
              </a:rPr>
              <a:t>ومن أوضح الأمثلة في ذلك ما حصل لمن هو أفضل من المهدي ومن سائر الأمة سوى أبي بكر رضي الله عنه أمير المؤمنين عمر بن الخطاب رضي الله عنه فقد كان من أشد الناس على المسلمين ثم تحول بقدرة الله وتوفيقه فصارت شدته على أعداء الإسلام والمسلمين وأصبح ذلك الرجل العظيم الذي إذا سلك فجا سلك الشيطان </a:t>
            </a:r>
            <a:r>
              <a:rPr lang="fa-IR" sz="3600" b="1" dirty="0" err="1" smtClean="0">
                <a:solidFill>
                  <a:srgbClr val="FF0000"/>
                </a:solidFill>
                <a:cs typeface="B Titr" panose="00000700000000000000" pitchFamily="2" charset="-78"/>
              </a:rPr>
              <a:t>فجا</a:t>
            </a:r>
            <a:r>
              <a:rPr lang="fa-IR" sz="3600" b="1" dirty="0" smtClean="0">
                <a:solidFill>
                  <a:srgbClr val="FF0000"/>
                </a:solidFill>
                <a:cs typeface="B Titr" panose="00000700000000000000" pitchFamily="2" charset="-78"/>
              </a:rPr>
              <a:t> </a:t>
            </a:r>
            <a:r>
              <a:rPr lang="fa-IR" sz="3600" b="1" dirty="0" err="1" smtClean="0">
                <a:solidFill>
                  <a:srgbClr val="FF0000"/>
                </a:solidFill>
                <a:cs typeface="B Titr" panose="00000700000000000000" pitchFamily="2" charset="-78"/>
              </a:rPr>
              <a:t>غيره</a:t>
            </a:r>
            <a:endParaRPr lang="fa-IR" sz="3600" b="1" dirty="0" smtClean="0">
              <a:solidFill>
                <a:srgbClr val="FF0000"/>
              </a:solidFill>
              <a:cs typeface="B Titr" panose="00000700000000000000" pitchFamily="2" charset="-78"/>
            </a:endParaRPr>
          </a:p>
          <a:p>
            <a:pPr algn="l">
              <a:lnSpc>
                <a:spcPct val="150000"/>
              </a:lnSpc>
            </a:pPr>
            <a:r>
              <a:rPr lang="fa-IR" sz="2000" b="1" dirty="0" smtClean="0">
                <a:solidFill>
                  <a:srgbClr val="FF0000"/>
                </a:solidFill>
                <a:cs typeface="B Titr" panose="00000700000000000000" pitchFamily="2" charset="-78"/>
              </a:rPr>
              <a:t>(کتاب المهدی حقیقه لا خرافه ص28 ؛ محمد بن احمد بن اسماعیل)</a:t>
            </a:r>
            <a:endParaRPr lang="fa-IR" sz="2800" b="1" dirty="0" smtClean="0">
              <a:cs typeface="B Titr" panose="00000700000000000000" pitchFamily="2" charset="-78"/>
            </a:endParaRPr>
          </a:p>
        </p:txBody>
      </p:sp>
    </p:spTree>
    <p:extLst>
      <p:ext uri="{BB962C8B-B14F-4D97-AF65-F5344CB8AC3E}">
        <p14:creationId xmlns:p14="http://schemas.microsoft.com/office/powerpoint/2010/main" val="14412307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16" y="1933932"/>
            <a:ext cx="2057408" cy="152666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2400" dirty="0" smtClean="0">
                <a:cs typeface="B Titr" panose="00000700000000000000" pitchFamily="2" charset="-78"/>
              </a:rPr>
              <a:t> اهل سنت و یصلحه الله</a:t>
            </a:r>
            <a:endParaRPr lang="fa-IR" sz="2400" dirty="0">
              <a:cs typeface="B Titr" panose="00000700000000000000" pitchFamily="2" charset="-78"/>
            </a:endParaRPr>
          </a:p>
        </p:txBody>
      </p:sp>
      <p:sp>
        <p:nvSpPr>
          <p:cNvPr id="3" name="Left Arrow 2"/>
          <p:cNvSpPr/>
          <p:nvPr/>
        </p:nvSpPr>
        <p:spPr>
          <a:xfrm>
            <a:off x="6102178" y="2505436"/>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4" name="Rectangle 3"/>
          <p:cNvSpPr/>
          <p:nvPr/>
        </p:nvSpPr>
        <p:spPr>
          <a:xfrm>
            <a:off x="857224" y="1576742"/>
            <a:ext cx="5214974" cy="250033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5" name="10-Point Star 4"/>
          <p:cNvSpPr/>
          <p:nvPr/>
        </p:nvSpPr>
        <p:spPr>
          <a:xfrm>
            <a:off x="5499998" y="171961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6" name="Left Arrow 5"/>
          <p:cNvSpPr/>
          <p:nvPr/>
        </p:nvSpPr>
        <p:spPr>
          <a:xfrm>
            <a:off x="3184698" y="1791056"/>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7" name="Rounded Rectangle 6"/>
          <p:cNvSpPr/>
          <p:nvPr/>
        </p:nvSpPr>
        <p:spPr>
          <a:xfrm>
            <a:off x="1142976" y="1648180"/>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معنای غریب</a:t>
            </a:r>
            <a:endParaRPr lang="fa-IR" sz="2800" dirty="0">
              <a:cs typeface="B Titr" panose="00000700000000000000" pitchFamily="2" charset="-78"/>
            </a:endParaRPr>
          </a:p>
        </p:txBody>
      </p:sp>
      <p:sp>
        <p:nvSpPr>
          <p:cNvPr id="8" name="Oval 7"/>
          <p:cNvSpPr/>
          <p:nvPr/>
        </p:nvSpPr>
        <p:spPr>
          <a:xfrm>
            <a:off x="3929058" y="1576742"/>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b="1" dirty="0" smtClean="0">
                <a:cs typeface="B Titr" panose="00000700000000000000" pitchFamily="2" charset="-78"/>
              </a:rPr>
              <a:t>تضعیف</a:t>
            </a:r>
            <a:endParaRPr lang="fa-IR" sz="2200" dirty="0">
              <a:cs typeface="B Titr" panose="00000700000000000000" pitchFamily="2" charset="-78"/>
            </a:endParaRPr>
          </a:p>
        </p:txBody>
      </p:sp>
      <p:sp>
        <p:nvSpPr>
          <p:cNvPr id="9" name="10-Point Star 8"/>
          <p:cNvSpPr/>
          <p:nvPr/>
        </p:nvSpPr>
        <p:spPr>
          <a:xfrm>
            <a:off x="5499998" y="250543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0" name="Left Arrow 9"/>
          <p:cNvSpPr/>
          <p:nvPr/>
        </p:nvSpPr>
        <p:spPr>
          <a:xfrm>
            <a:off x="3184698" y="2505436"/>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1" name="Rounded Rectangle 10"/>
          <p:cNvSpPr/>
          <p:nvPr/>
        </p:nvSpPr>
        <p:spPr>
          <a:xfrm>
            <a:off x="1142976" y="2433998"/>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ضعف اخلاقی</a:t>
            </a:r>
            <a:endParaRPr lang="fa-IR" sz="3200" dirty="0">
              <a:cs typeface="B Titr" panose="00000700000000000000" pitchFamily="2" charset="-78"/>
            </a:endParaRPr>
          </a:p>
        </p:txBody>
      </p:sp>
      <p:sp>
        <p:nvSpPr>
          <p:cNvPr id="12" name="Oval 11"/>
          <p:cNvSpPr/>
          <p:nvPr/>
        </p:nvSpPr>
        <p:spPr>
          <a:xfrm>
            <a:off x="3929058" y="2362560"/>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معنای ظاهری</a:t>
            </a:r>
            <a:endParaRPr lang="fa-IR" sz="2000" dirty="0">
              <a:cs typeface="B Titr" panose="00000700000000000000" pitchFamily="2" charset="-78"/>
            </a:endParaRPr>
          </a:p>
        </p:txBody>
      </p:sp>
      <p:sp>
        <p:nvSpPr>
          <p:cNvPr id="13" name="10-Point Star 12"/>
          <p:cNvSpPr/>
          <p:nvPr/>
        </p:nvSpPr>
        <p:spPr>
          <a:xfrm>
            <a:off x="5499998" y="329125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14" name="Left Arrow 13"/>
          <p:cNvSpPr/>
          <p:nvPr/>
        </p:nvSpPr>
        <p:spPr>
          <a:xfrm>
            <a:off x="3184698" y="3291254"/>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5" name="Rounded Rectangle 14"/>
          <p:cNvSpPr/>
          <p:nvPr/>
        </p:nvSpPr>
        <p:spPr>
          <a:xfrm>
            <a:off x="1142976" y="3219816"/>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زمینه قیام</a:t>
            </a:r>
            <a:endParaRPr lang="fa-IR" sz="2800" dirty="0">
              <a:cs typeface="B Titr" panose="00000700000000000000" pitchFamily="2" charset="-78"/>
            </a:endParaRPr>
          </a:p>
        </p:txBody>
      </p:sp>
      <p:sp>
        <p:nvSpPr>
          <p:cNvPr id="16" name="Oval 15"/>
          <p:cNvSpPr/>
          <p:nvPr/>
        </p:nvSpPr>
        <p:spPr>
          <a:xfrm>
            <a:off x="3929058" y="3148378"/>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dirty="0" smtClean="0">
                <a:cs typeface="B Titr" panose="00000700000000000000" pitchFamily="2" charset="-78"/>
              </a:rPr>
              <a:t>تاویل</a:t>
            </a:r>
            <a:endParaRPr lang="fa-IR" sz="2200" dirty="0">
              <a:cs typeface="B Titr" panose="00000700000000000000" pitchFamily="2" charset="-78"/>
            </a:endParaRPr>
          </a:p>
        </p:txBody>
      </p:sp>
    </p:spTree>
    <p:extLst>
      <p:ext uri="{BB962C8B-B14F-4D97-AF65-F5344CB8AC3E}">
        <p14:creationId xmlns:p14="http://schemas.microsoft.com/office/powerpoint/2010/main" val="389442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Scale>
                                      <p:cBhvr>
                                        <p:cTn id="23"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4"/>
                                        </p:tgtEl>
                                        <p:attrNameLst>
                                          <p:attrName>ppt_x</p:attrName>
                                          <p:attrName>ppt_y</p:attrName>
                                        </p:attrNameLst>
                                      </p:cBhvr>
                                    </p:animMotion>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 calcmode="lin" valueType="num">
                                      <p:cBhvr>
                                        <p:cTn id="32" dur="500" fill="hold"/>
                                        <p:tgtEl>
                                          <p:spTgt spid="5"/>
                                        </p:tgtEl>
                                        <p:attrNameLst>
                                          <p:attrName>style.rotation</p:attrName>
                                        </p:attrNameLst>
                                      </p:cBhvr>
                                      <p:tavLst>
                                        <p:tav tm="0">
                                          <p:val>
                                            <p:fltVal val="360"/>
                                          </p:val>
                                        </p:tav>
                                        <p:tav tm="100000">
                                          <p:val>
                                            <p:fltVal val="0"/>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style.rotation</p:attrName>
                                        </p:attrNameLst>
                                      </p:cBhvr>
                                      <p:tavLst>
                                        <p:tav tm="0">
                                          <p:val>
                                            <p:fltVal val="90"/>
                                          </p:val>
                                        </p:tav>
                                        <p:tav tm="100000">
                                          <p:val>
                                            <p:fltVal val="0"/>
                                          </p:val>
                                        </p:tav>
                                      </p:tavLst>
                                    </p:anim>
                                    <p:animEffect transition="in" filter="fade">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down)">
                                      <p:cBhvr>
                                        <p:cTn id="54" dur="580">
                                          <p:stCondLst>
                                            <p:cond delay="0"/>
                                          </p:stCondLst>
                                        </p:cTn>
                                        <p:tgtEl>
                                          <p:spTgt spid="7"/>
                                        </p:tgtEl>
                                      </p:cBhvr>
                                    </p:animEffect>
                                    <p:anim calcmode="lin" valueType="num">
                                      <p:cBhvr>
                                        <p:cTn id="5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0" dur="26">
                                          <p:stCondLst>
                                            <p:cond delay="650"/>
                                          </p:stCondLst>
                                        </p:cTn>
                                        <p:tgtEl>
                                          <p:spTgt spid="7"/>
                                        </p:tgtEl>
                                      </p:cBhvr>
                                      <p:to x="100000" y="60000"/>
                                    </p:animScale>
                                    <p:animScale>
                                      <p:cBhvr>
                                        <p:cTn id="61" dur="166" decel="50000">
                                          <p:stCondLst>
                                            <p:cond delay="676"/>
                                          </p:stCondLst>
                                        </p:cTn>
                                        <p:tgtEl>
                                          <p:spTgt spid="7"/>
                                        </p:tgtEl>
                                      </p:cBhvr>
                                      <p:to x="100000" y="100000"/>
                                    </p:animScale>
                                    <p:animScale>
                                      <p:cBhvr>
                                        <p:cTn id="62" dur="26">
                                          <p:stCondLst>
                                            <p:cond delay="1312"/>
                                          </p:stCondLst>
                                        </p:cTn>
                                        <p:tgtEl>
                                          <p:spTgt spid="7"/>
                                        </p:tgtEl>
                                      </p:cBhvr>
                                      <p:to x="100000" y="80000"/>
                                    </p:animScale>
                                    <p:animScale>
                                      <p:cBhvr>
                                        <p:cTn id="63" dur="166" decel="50000">
                                          <p:stCondLst>
                                            <p:cond delay="1338"/>
                                          </p:stCondLst>
                                        </p:cTn>
                                        <p:tgtEl>
                                          <p:spTgt spid="7"/>
                                        </p:tgtEl>
                                      </p:cBhvr>
                                      <p:to x="100000" y="100000"/>
                                    </p:animScale>
                                    <p:animScale>
                                      <p:cBhvr>
                                        <p:cTn id="64" dur="26">
                                          <p:stCondLst>
                                            <p:cond delay="1642"/>
                                          </p:stCondLst>
                                        </p:cTn>
                                        <p:tgtEl>
                                          <p:spTgt spid="7"/>
                                        </p:tgtEl>
                                      </p:cBhvr>
                                      <p:to x="100000" y="90000"/>
                                    </p:animScale>
                                    <p:animScale>
                                      <p:cBhvr>
                                        <p:cTn id="65" dur="166" decel="50000">
                                          <p:stCondLst>
                                            <p:cond delay="1668"/>
                                          </p:stCondLst>
                                        </p:cTn>
                                        <p:tgtEl>
                                          <p:spTgt spid="7"/>
                                        </p:tgtEl>
                                      </p:cBhvr>
                                      <p:to x="100000" y="100000"/>
                                    </p:animScale>
                                    <p:animScale>
                                      <p:cBhvr>
                                        <p:cTn id="66" dur="26">
                                          <p:stCondLst>
                                            <p:cond delay="1808"/>
                                          </p:stCondLst>
                                        </p:cTn>
                                        <p:tgtEl>
                                          <p:spTgt spid="7"/>
                                        </p:tgtEl>
                                      </p:cBhvr>
                                      <p:to x="100000" y="95000"/>
                                    </p:animScale>
                                    <p:animScale>
                                      <p:cBhvr>
                                        <p:cTn id="67" dur="166" decel="50000">
                                          <p:stCondLst>
                                            <p:cond delay="1834"/>
                                          </p:stCondLst>
                                        </p:cTn>
                                        <p:tgtEl>
                                          <p:spTgt spid="7"/>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 calcmode="lin" valueType="num">
                                      <p:cBhvr>
                                        <p:cTn id="74" dur="500" fill="hold"/>
                                        <p:tgtEl>
                                          <p:spTgt spid="9"/>
                                        </p:tgtEl>
                                        <p:attrNameLst>
                                          <p:attrName>style.rotation</p:attrName>
                                        </p:attrNameLst>
                                      </p:cBhvr>
                                      <p:tavLst>
                                        <p:tav tm="0">
                                          <p:val>
                                            <p:fltVal val="360"/>
                                          </p:val>
                                        </p:tav>
                                        <p:tav tm="100000">
                                          <p:val>
                                            <p:fltVal val="0"/>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iterate type="lt">
                                    <p:tmPct val="5000"/>
                                  </p:iterate>
                                  <p:childTnLst>
                                    <p:set>
                                      <p:cBhvr>
                                        <p:cTn id="79" dur="1" fill="hold">
                                          <p:stCondLst>
                                            <p:cond delay="0"/>
                                          </p:stCondLst>
                                        </p:cTn>
                                        <p:tgtEl>
                                          <p:spTgt spid="12"/>
                                        </p:tgtEl>
                                        <p:attrNameLst>
                                          <p:attrName>style.visibility</p:attrName>
                                        </p:attrNameLst>
                                      </p:cBhvr>
                                      <p:to>
                                        <p:strVal val="visible"/>
                                      </p:to>
                                    </p:set>
                                    <p:anim calcmode="lin" valueType="num">
                                      <p:cBhvr>
                                        <p:cTn id="80" dur="1000" fill="hold"/>
                                        <p:tgtEl>
                                          <p:spTgt spid="12"/>
                                        </p:tgtEl>
                                        <p:attrNameLst>
                                          <p:attrName>ppt_w</p:attrName>
                                        </p:attrNameLst>
                                      </p:cBhvr>
                                      <p:tavLst>
                                        <p:tav tm="0">
                                          <p:val>
                                            <p:fltVal val="0"/>
                                          </p:val>
                                        </p:tav>
                                        <p:tav tm="100000">
                                          <p:val>
                                            <p:strVal val="#ppt_w"/>
                                          </p:val>
                                        </p:tav>
                                      </p:tavLst>
                                    </p:anim>
                                    <p:anim calcmode="lin" valueType="num">
                                      <p:cBhvr>
                                        <p:cTn id="81" dur="1000" fill="hold"/>
                                        <p:tgtEl>
                                          <p:spTgt spid="12"/>
                                        </p:tgtEl>
                                        <p:attrNameLst>
                                          <p:attrName>ppt_h</p:attrName>
                                        </p:attrNameLst>
                                      </p:cBhvr>
                                      <p:tavLst>
                                        <p:tav tm="0">
                                          <p:val>
                                            <p:fltVal val="0"/>
                                          </p:val>
                                        </p:tav>
                                        <p:tav tm="100000">
                                          <p:val>
                                            <p:strVal val="#ppt_h"/>
                                          </p:val>
                                        </p:tav>
                                      </p:tavLst>
                                    </p:anim>
                                    <p:anim calcmode="lin" valueType="num">
                                      <p:cBhvr>
                                        <p:cTn id="82" dur="1000" fill="hold"/>
                                        <p:tgtEl>
                                          <p:spTgt spid="12"/>
                                        </p:tgtEl>
                                        <p:attrNameLst>
                                          <p:attrName>style.rotation</p:attrName>
                                        </p:attrNameLst>
                                      </p:cBhvr>
                                      <p:tavLst>
                                        <p:tav tm="0">
                                          <p:val>
                                            <p:fltVal val="90"/>
                                          </p:val>
                                        </p:tav>
                                        <p:tav tm="100000">
                                          <p:val>
                                            <p:fltVal val="0"/>
                                          </p:val>
                                        </p:tav>
                                      </p:tavLst>
                                    </p:anim>
                                    <p:animEffect transition="in" filter="fade">
                                      <p:cBhvr>
                                        <p:cTn id="83" dur="10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wipe(down)">
                                      <p:cBhvr>
                                        <p:cTn id="96" dur="580">
                                          <p:stCondLst>
                                            <p:cond delay="0"/>
                                          </p:stCondLst>
                                        </p:cTn>
                                        <p:tgtEl>
                                          <p:spTgt spid="11"/>
                                        </p:tgtEl>
                                      </p:cBhvr>
                                    </p:animEffect>
                                    <p:anim calcmode="lin" valueType="num">
                                      <p:cBhvr>
                                        <p:cTn id="9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2" dur="26">
                                          <p:stCondLst>
                                            <p:cond delay="650"/>
                                          </p:stCondLst>
                                        </p:cTn>
                                        <p:tgtEl>
                                          <p:spTgt spid="11"/>
                                        </p:tgtEl>
                                      </p:cBhvr>
                                      <p:to x="100000" y="60000"/>
                                    </p:animScale>
                                    <p:animScale>
                                      <p:cBhvr>
                                        <p:cTn id="103" dur="166" decel="50000">
                                          <p:stCondLst>
                                            <p:cond delay="676"/>
                                          </p:stCondLst>
                                        </p:cTn>
                                        <p:tgtEl>
                                          <p:spTgt spid="11"/>
                                        </p:tgtEl>
                                      </p:cBhvr>
                                      <p:to x="100000" y="100000"/>
                                    </p:animScale>
                                    <p:animScale>
                                      <p:cBhvr>
                                        <p:cTn id="104" dur="26">
                                          <p:stCondLst>
                                            <p:cond delay="1312"/>
                                          </p:stCondLst>
                                        </p:cTn>
                                        <p:tgtEl>
                                          <p:spTgt spid="11"/>
                                        </p:tgtEl>
                                      </p:cBhvr>
                                      <p:to x="100000" y="80000"/>
                                    </p:animScale>
                                    <p:animScale>
                                      <p:cBhvr>
                                        <p:cTn id="105" dur="166" decel="50000">
                                          <p:stCondLst>
                                            <p:cond delay="1338"/>
                                          </p:stCondLst>
                                        </p:cTn>
                                        <p:tgtEl>
                                          <p:spTgt spid="11"/>
                                        </p:tgtEl>
                                      </p:cBhvr>
                                      <p:to x="100000" y="100000"/>
                                    </p:animScale>
                                    <p:animScale>
                                      <p:cBhvr>
                                        <p:cTn id="106" dur="26">
                                          <p:stCondLst>
                                            <p:cond delay="1642"/>
                                          </p:stCondLst>
                                        </p:cTn>
                                        <p:tgtEl>
                                          <p:spTgt spid="11"/>
                                        </p:tgtEl>
                                      </p:cBhvr>
                                      <p:to x="100000" y="90000"/>
                                    </p:animScale>
                                    <p:animScale>
                                      <p:cBhvr>
                                        <p:cTn id="107" dur="166" decel="50000">
                                          <p:stCondLst>
                                            <p:cond delay="1668"/>
                                          </p:stCondLst>
                                        </p:cTn>
                                        <p:tgtEl>
                                          <p:spTgt spid="11"/>
                                        </p:tgtEl>
                                      </p:cBhvr>
                                      <p:to x="100000" y="100000"/>
                                    </p:animScale>
                                    <p:animScale>
                                      <p:cBhvr>
                                        <p:cTn id="108" dur="26">
                                          <p:stCondLst>
                                            <p:cond delay="1808"/>
                                          </p:stCondLst>
                                        </p:cTn>
                                        <p:tgtEl>
                                          <p:spTgt spid="11"/>
                                        </p:tgtEl>
                                      </p:cBhvr>
                                      <p:to x="100000" y="95000"/>
                                    </p:animScale>
                                    <p:animScale>
                                      <p:cBhvr>
                                        <p:cTn id="109" dur="166" decel="50000">
                                          <p:stCondLst>
                                            <p:cond delay="1834"/>
                                          </p:stCondLst>
                                        </p:cTn>
                                        <p:tgtEl>
                                          <p:spTgt spid="11"/>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49" presetClass="entr" presetSubtype="0" decel="100000" fill="hold" grpId="0" nodeType="clickEffect">
                                  <p:stCondLst>
                                    <p:cond delay="0"/>
                                  </p:stCondLst>
                                  <p:childTnLst>
                                    <p:set>
                                      <p:cBhvr>
                                        <p:cTn id="113" dur="1" fill="hold">
                                          <p:stCondLst>
                                            <p:cond delay="0"/>
                                          </p:stCondLst>
                                        </p:cTn>
                                        <p:tgtEl>
                                          <p:spTgt spid="13"/>
                                        </p:tgtEl>
                                        <p:attrNameLst>
                                          <p:attrName>style.visibility</p:attrName>
                                        </p:attrNameLst>
                                      </p:cBhvr>
                                      <p:to>
                                        <p:strVal val="visible"/>
                                      </p:to>
                                    </p:set>
                                    <p:anim calcmode="lin" valueType="num">
                                      <p:cBhvr>
                                        <p:cTn id="114" dur="500" fill="hold"/>
                                        <p:tgtEl>
                                          <p:spTgt spid="13"/>
                                        </p:tgtEl>
                                        <p:attrNameLst>
                                          <p:attrName>ppt_w</p:attrName>
                                        </p:attrNameLst>
                                      </p:cBhvr>
                                      <p:tavLst>
                                        <p:tav tm="0">
                                          <p:val>
                                            <p:fltVal val="0"/>
                                          </p:val>
                                        </p:tav>
                                        <p:tav tm="100000">
                                          <p:val>
                                            <p:strVal val="#ppt_w"/>
                                          </p:val>
                                        </p:tav>
                                      </p:tavLst>
                                    </p:anim>
                                    <p:anim calcmode="lin" valueType="num">
                                      <p:cBhvr>
                                        <p:cTn id="115" dur="500" fill="hold"/>
                                        <p:tgtEl>
                                          <p:spTgt spid="13"/>
                                        </p:tgtEl>
                                        <p:attrNameLst>
                                          <p:attrName>ppt_h</p:attrName>
                                        </p:attrNameLst>
                                      </p:cBhvr>
                                      <p:tavLst>
                                        <p:tav tm="0">
                                          <p:val>
                                            <p:fltVal val="0"/>
                                          </p:val>
                                        </p:tav>
                                        <p:tav tm="100000">
                                          <p:val>
                                            <p:strVal val="#ppt_h"/>
                                          </p:val>
                                        </p:tav>
                                      </p:tavLst>
                                    </p:anim>
                                    <p:anim calcmode="lin" valueType="num">
                                      <p:cBhvr>
                                        <p:cTn id="116" dur="500" fill="hold"/>
                                        <p:tgtEl>
                                          <p:spTgt spid="13"/>
                                        </p:tgtEl>
                                        <p:attrNameLst>
                                          <p:attrName>style.rotation</p:attrName>
                                        </p:attrNameLst>
                                      </p:cBhvr>
                                      <p:tavLst>
                                        <p:tav tm="0">
                                          <p:val>
                                            <p:fltVal val="360"/>
                                          </p:val>
                                        </p:tav>
                                        <p:tav tm="100000">
                                          <p:val>
                                            <p:fltVal val="0"/>
                                          </p:val>
                                        </p:tav>
                                      </p:tavLst>
                                    </p:anim>
                                    <p:animEffect transition="in" filter="fade">
                                      <p:cBhvr>
                                        <p:cTn id="117" dur="500"/>
                                        <p:tgtEl>
                                          <p:spTgt spid="13"/>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iterate type="lt">
                                    <p:tmPct val="5000"/>
                                  </p:iterate>
                                  <p:childTnLst>
                                    <p:set>
                                      <p:cBhvr>
                                        <p:cTn id="121" dur="1" fill="hold">
                                          <p:stCondLst>
                                            <p:cond delay="0"/>
                                          </p:stCondLst>
                                        </p:cTn>
                                        <p:tgtEl>
                                          <p:spTgt spid="16"/>
                                        </p:tgtEl>
                                        <p:attrNameLst>
                                          <p:attrName>style.visibility</p:attrName>
                                        </p:attrNameLst>
                                      </p:cBhvr>
                                      <p:to>
                                        <p:strVal val="visible"/>
                                      </p:to>
                                    </p:set>
                                    <p:anim calcmode="lin" valueType="num">
                                      <p:cBhvr>
                                        <p:cTn id="122" dur="1000" fill="hold"/>
                                        <p:tgtEl>
                                          <p:spTgt spid="16"/>
                                        </p:tgtEl>
                                        <p:attrNameLst>
                                          <p:attrName>ppt_w</p:attrName>
                                        </p:attrNameLst>
                                      </p:cBhvr>
                                      <p:tavLst>
                                        <p:tav tm="0">
                                          <p:val>
                                            <p:fltVal val="0"/>
                                          </p:val>
                                        </p:tav>
                                        <p:tav tm="100000">
                                          <p:val>
                                            <p:strVal val="#ppt_w"/>
                                          </p:val>
                                        </p:tav>
                                      </p:tavLst>
                                    </p:anim>
                                    <p:anim calcmode="lin" valueType="num">
                                      <p:cBhvr>
                                        <p:cTn id="123" dur="1000" fill="hold"/>
                                        <p:tgtEl>
                                          <p:spTgt spid="16"/>
                                        </p:tgtEl>
                                        <p:attrNameLst>
                                          <p:attrName>ppt_h</p:attrName>
                                        </p:attrNameLst>
                                      </p:cBhvr>
                                      <p:tavLst>
                                        <p:tav tm="0">
                                          <p:val>
                                            <p:fltVal val="0"/>
                                          </p:val>
                                        </p:tav>
                                        <p:tav tm="100000">
                                          <p:val>
                                            <p:strVal val="#ppt_h"/>
                                          </p:val>
                                        </p:tav>
                                      </p:tavLst>
                                    </p:anim>
                                    <p:anim calcmode="lin" valueType="num">
                                      <p:cBhvr>
                                        <p:cTn id="124" dur="1000" fill="hold"/>
                                        <p:tgtEl>
                                          <p:spTgt spid="16"/>
                                        </p:tgtEl>
                                        <p:attrNameLst>
                                          <p:attrName>style.rotation</p:attrName>
                                        </p:attrNameLst>
                                      </p:cBhvr>
                                      <p:tavLst>
                                        <p:tav tm="0">
                                          <p:val>
                                            <p:fltVal val="90"/>
                                          </p:val>
                                        </p:tav>
                                        <p:tav tm="100000">
                                          <p:val>
                                            <p:fltVal val="0"/>
                                          </p:val>
                                        </p:tav>
                                      </p:tavLst>
                                    </p:anim>
                                    <p:animEffect transition="in" filter="fade">
                                      <p:cBhvr>
                                        <p:cTn id="125" dur="1000"/>
                                        <p:tgtEl>
                                          <p:spTgt spid="16"/>
                                        </p:tgtEl>
                                      </p:cBhvr>
                                    </p:animEffect>
                                  </p:childTnLst>
                                </p:cTn>
                              </p:par>
                            </p:childTnLst>
                          </p:cTn>
                        </p:par>
                      </p:childTnLst>
                    </p:cTn>
                  </p:par>
                  <p:par>
                    <p:cTn id="126" fill="hold">
                      <p:stCondLst>
                        <p:cond delay="indefinite"/>
                      </p:stCondLst>
                      <p:childTnLst>
                        <p:par>
                          <p:cTn id="127" fill="hold">
                            <p:stCondLst>
                              <p:cond delay="0"/>
                            </p:stCondLst>
                            <p:childTnLst>
                              <p:par>
                                <p:cTn id="128" presetID="39" presetClass="entr" presetSubtype="0" accel="100000" fill="hold" grpId="0" nodeType="clickEffect">
                                  <p:stCondLst>
                                    <p:cond delay="0"/>
                                  </p:stCondLst>
                                  <p:childTnLst>
                                    <p:set>
                                      <p:cBhvr>
                                        <p:cTn id="129" dur="1" fill="hold">
                                          <p:stCondLst>
                                            <p:cond delay="0"/>
                                          </p:stCondLst>
                                        </p:cTn>
                                        <p:tgtEl>
                                          <p:spTgt spid="14"/>
                                        </p:tgtEl>
                                        <p:attrNameLst>
                                          <p:attrName>style.visibility</p:attrName>
                                        </p:attrNameLst>
                                      </p:cBhvr>
                                      <p:to>
                                        <p:strVal val="visible"/>
                                      </p:to>
                                    </p:set>
                                    <p:anim calcmode="lin" valueType="num">
                                      <p:cBhvr>
                                        <p:cTn id="130"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131"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132"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1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15"/>
                                        </p:tgtEl>
                                        <p:attrNameLst>
                                          <p:attrName>style.visibility</p:attrName>
                                        </p:attrNameLst>
                                      </p:cBhvr>
                                      <p:to>
                                        <p:strVal val="visible"/>
                                      </p:to>
                                    </p:set>
                                    <p:animEffect transition="in" filter="wipe(down)">
                                      <p:cBhvr>
                                        <p:cTn id="138" dur="580">
                                          <p:stCondLst>
                                            <p:cond delay="0"/>
                                          </p:stCondLst>
                                        </p:cTn>
                                        <p:tgtEl>
                                          <p:spTgt spid="15"/>
                                        </p:tgtEl>
                                      </p:cBhvr>
                                    </p:animEffect>
                                    <p:anim calcmode="lin" valueType="num">
                                      <p:cBhvr>
                                        <p:cTn id="13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44" dur="26">
                                          <p:stCondLst>
                                            <p:cond delay="650"/>
                                          </p:stCondLst>
                                        </p:cTn>
                                        <p:tgtEl>
                                          <p:spTgt spid="15"/>
                                        </p:tgtEl>
                                      </p:cBhvr>
                                      <p:to x="100000" y="60000"/>
                                    </p:animScale>
                                    <p:animScale>
                                      <p:cBhvr>
                                        <p:cTn id="145" dur="166" decel="50000">
                                          <p:stCondLst>
                                            <p:cond delay="676"/>
                                          </p:stCondLst>
                                        </p:cTn>
                                        <p:tgtEl>
                                          <p:spTgt spid="15"/>
                                        </p:tgtEl>
                                      </p:cBhvr>
                                      <p:to x="100000" y="100000"/>
                                    </p:animScale>
                                    <p:animScale>
                                      <p:cBhvr>
                                        <p:cTn id="146" dur="26">
                                          <p:stCondLst>
                                            <p:cond delay="1312"/>
                                          </p:stCondLst>
                                        </p:cTn>
                                        <p:tgtEl>
                                          <p:spTgt spid="15"/>
                                        </p:tgtEl>
                                      </p:cBhvr>
                                      <p:to x="100000" y="80000"/>
                                    </p:animScale>
                                    <p:animScale>
                                      <p:cBhvr>
                                        <p:cTn id="147" dur="166" decel="50000">
                                          <p:stCondLst>
                                            <p:cond delay="1338"/>
                                          </p:stCondLst>
                                        </p:cTn>
                                        <p:tgtEl>
                                          <p:spTgt spid="15"/>
                                        </p:tgtEl>
                                      </p:cBhvr>
                                      <p:to x="100000" y="100000"/>
                                    </p:animScale>
                                    <p:animScale>
                                      <p:cBhvr>
                                        <p:cTn id="148" dur="26">
                                          <p:stCondLst>
                                            <p:cond delay="1642"/>
                                          </p:stCondLst>
                                        </p:cTn>
                                        <p:tgtEl>
                                          <p:spTgt spid="15"/>
                                        </p:tgtEl>
                                      </p:cBhvr>
                                      <p:to x="100000" y="90000"/>
                                    </p:animScale>
                                    <p:animScale>
                                      <p:cBhvr>
                                        <p:cTn id="149" dur="166" decel="50000">
                                          <p:stCondLst>
                                            <p:cond delay="1668"/>
                                          </p:stCondLst>
                                        </p:cTn>
                                        <p:tgtEl>
                                          <p:spTgt spid="15"/>
                                        </p:tgtEl>
                                      </p:cBhvr>
                                      <p:to x="100000" y="100000"/>
                                    </p:animScale>
                                    <p:animScale>
                                      <p:cBhvr>
                                        <p:cTn id="150" dur="26">
                                          <p:stCondLst>
                                            <p:cond delay="1808"/>
                                          </p:stCondLst>
                                        </p:cTn>
                                        <p:tgtEl>
                                          <p:spTgt spid="15"/>
                                        </p:tgtEl>
                                      </p:cBhvr>
                                      <p:to x="100000" y="95000"/>
                                    </p:animScale>
                                    <p:animScale>
                                      <p:cBhvr>
                                        <p:cTn id="151"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76256" y="-27384"/>
            <a:ext cx="2304256" cy="93781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400" dirty="0" smtClean="0">
                <a:cs typeface="B Titr" panose="00000700000000000000" pitchFamily="2" charset="-78"/>
              </a:rPr>
              <a:t>اعتبار روایات مهدوی</a:t>
            </a:r>
            <a:endParaRPr lang="fa-IR" sz="2400" dirty="0">
              <a:cs typeface="B Titr" panose="00000700000000000000" pitchFamily="2" charset="-78"/>
            </a:endParaRPr>
          </a:p>
        </p:txBody>
      </p:sp>
      <p:sp>
        <p:nvSpPr>
          <p:cNvPr id="32" name="Oval 31"/>
          <p:cNvSpPr/>
          <p:nvPr/>
        </p:nvSpPr>
        <p:spPr>
          <a:xfrm>
            <a:off x="7380312" y="1556792"/>
            <a:ext cx="1778280" cy="93781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1. قوت</a:t>
            </a:r>
            <a:endParaRPr lang="fa-IR" sz="3600" dirty="0">
              <a:cs typeface="B Titr" panose="00000700000000000000" pitchFamily="2" charset="-78"/>
            </a:endParaRPr>
          </a:p>
        </p:txBody>
      </p:sp>
      <p:sp>
        <p:nvSpPr>
          <p:cNvPr id="19" name="Rectangle 18"/>
          <p:cNvSpPr/>
          <p:nvPr/>
        </p:nvSpPr>
        <p:spPr>
          <a:xfrm>
            <a:off x="0" y="476672"/>
            <a:ext cx="7380312" cy="318887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20" name="Rounded Rectangle 19"/>
          <p:cNvSpPr/>
          <p:nvPr/>
        </p:nvSpPr>
        <p:spPr>
          <a:xfrm>
            <a:off x="0" y="548110"/>
            <a:ext cx="550810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err="1" smtClean="0">
                <a:cs typeface="B Titr" panose="00000700000000000000" pitchFamily="2" charset="-78"/>
              </a:rPr>
              <a:t>مهدویت</a:t>
            </a:r>
            <a:r>
              <a:rPr lang="fa-IR" sz="2400" dirty="0" smtClean="0">
                <a:cs typeface="B Titr" panose="00000700000000000000" pitchFamily="2" charset="-78"/>
              </a:rPr>
              <a:t> مانند هر موضوع دیگر روایات معتبر دارد</a:t>
            </a:r>
            <a:endParaRPr lang="fa-IR" sz="2400" dirty="0">
              <a:cs typeface="B Titr" panose="00000700000000000000" pitchFamily="2" charset="-78"/>
            </a:endParaRPr>
          </a:p>
        </p:txBody>
      </p:sp>
      <p:sp>
        <p:nvSpPr>
          <p:cNvPr id="21" name="Oval 20"/>
          <p:cNvSpPr/>
          <p:nvPr/>
        </p:nvSpPr>
        <p:spPr>
          <a:xfrm>
            <a:off x="5522924" y="476672"/>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ادعا</a:t>
            </a:r>
            <a:endParaRPr lang="fa-IR" sz="2000" dirty="0">
              <a:cs typeface="B Titr" panose="00000700000000000000" pitchFamily="2" charset="-78"/>
            </a:endParaRPr>
          </a:p>
        </p:txBody>
      </p:sp>
      <p:sp>
        <p:nvSpPr>
          <p:cNvPr id="22" name="Rounded Rectangle 21"/>
          <p:cNvSpPr/>
          <p:nvPr/>
        </p:nvSpPr>
        <p:spPr>
          <a:xfrm>
            <a:off x="0" y="1333928"/>
            <a:ext cx="550810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800" dirty="0" smtClean="0">
                <a:cs typeface="B Titr" panose="00000700000000000000" pitchFamily="2" charset="-78"/>
              </a:rPr>
              <a:t>همه شیعه و اکثریت اهل سنت</a:t>
            </a:r>
            <a:endParaRPr lang="fa-IR" sz="3200" dirty="0">
              <a:cs typeface="B Titr" panose="00000700000000000000" pitchFamily="2" charset="-78"/>
            </a:endParaRPr>
          </a:p>
        </p:txBody>
      </p:sp>
      <p:sp>
        <p:nvSpPr>
          <p:cNvPr id="23" name="Oval 22"/>
          <p:cNvSpPr/>
          <p:nvPr/>
        </p:nvSpPr>
        <p:spPr>
          <a:xfrm>
            <a:off x="5522924" y="1262490"/>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cs typeface="B Titr" panose="00000700000000000000" pitchFamily="2" charset="-78"/>
              </a:rPr>
              <a:t>طرفداران</a:t>
            </a:r>
            <a:endParaRPr lang="fa-IR" sz="2400" dirty="0">
              <a:cs typeface="B Titr" panose="00000700000000000000" pitchFamily="2" charset="-78"/>
            </a:endParaRPr>
          </a:p>
        </p:txBody>
      </p:sp>
      <p:sp>
        <p:nvSpPr>
          <p:cNvPr id="24" name="Rounded Rectangle 23"/>
          <p:cNvSpPr/>
          <p:nvPr/>
        </p:nvSpPr>
        <p:spPr>
          <a:xfrm>
            <a:off x="0" y="2119746"/>
            <a:ext cx="5508104" cy="154579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lnSpc>
                <a:spcPct val="150000"/>
              </a:lnSpc>
            </a:pPr>
            <a:r>
              <a:rPr lang="fa-IR" sz="2400" dirty="0" smtClean="0">
                <a:cs typeface="B Titr" panose="00000700000000000000" pitchFamily="2" charset="-78"/>
              </a:rPr>
              <a:t>1.منابع روایی فراوان و قدیمی</a:t>
            </a:r>
          </a:p>
          <a:p>
            <a:pPr algn="just">
              <a:lnSpc>
                <a:spcPct val="150000"/>
              </a:lnSpc>
            </a:pPr>
            <a:r>
              <a:rPr lang="fa-IR" sz="2400" dirty="0" smtClean="0">
                <a:cs typeface="B Titr" panose="00000700000000000000" pitchFamily="2" charset="-78"/>
              </a:rPr>
              <a:t>2.سندی: تصریح به صحت و تواتر</a:t>
            </a:r>
          </a:p>
          <a:p>
            <a:pPr algn="just">
              <a:lnSpc>
                <a:spcPct val="150000"/>
              </a:lnSpc>
            </a:pPr>
            <a:r>
              <a:rPr lang="fa-IR" sz="2400" dirty="0" smtClean="0">
                <a:cs typeface="B Titr" panose="00000700000000000000" pitchFamily="2" charset="-78"/>
              </a:rPr>
              <a:t>3. تلقی به قبول روایات</a:t>
            </a:r>
            <a:endParaRPr lang="fa-IR" sz="2400" dirty="0">
              <a:cs typeface="B Titr" panose="00000700000000000000" pitchFamily="2" charset="-78"/>
            </a:endParaRPr>
          </a:p>
        </p:txBody>
      </p:sp>
      <p:sp>
        <p:nvSpPr>
          <p:cNvPr id="25" name="Oval 24"/>
          <p:cNvSpPr/>
          <p:nvPr/>
        </p:nvSpPr>
        <p:spPr>
          <a:xfrm>
            <a:off x="5522924" y="2499166"/>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دلیل</a:t>
            </a:r>
            <a:endParaRPr lang="fa-IR" sz="2400" dirty="0">
              <a:cs typeface="B Titr" panose="00000700000000000000" pitchFamily="2" charset="-78"/>
            </a:endParaRPr>
          </a:p>
        </p:txBody>
      </p:sp>
      <p:sp>
        <p:nvSpPr>
          <p:cNvPr id="26" name="Oval 25"/>
          <p:cNvSpPr/>
          <p:nvPr/>
        </p:nvSpPr>
        <p:spPr>
          <a:xfrm>
            <a:off x="7402232" y="4797152"/>
            <a:ext cx="1778280" cy="93781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2. ضعف</a:t>
            </a:r>
            <a:endParaRPr lang="fa-IR" sz="3200" dirty="0">
              <a:cs typeface="B Titr" panose="00000700000000000000" pitchFamily="2" charset="-78"/>
            </a:endParaRPr>
          </a:p>
        </p:txBody>
      </p:sp>
      <p:sp>
        <p:nvSpPr>
          <p:cNvPr id="27" name="Rectangle 26"/>
          <p:cNvSpPr/>
          <p:nvPr/>
        </p:nvSpPr>
        <p:spPr>
          <a:xfrm>
            <a:off x="21920" y="3717032"/>
            <a:ext cx="7380312" cy="318887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28" name="Rounded Rectangle 27"/>
          <p:cNvSpPr/>
          <p:nvPr/>
        </p:nvSpPr>
        <p:spPr>
          <a:xfrm>
            <a:off x="21920" y="3788470"/>
            <a:ext cx="550810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400" dirty="0" smtClean="0">
                <a:cs typeface="B Titr" panose="00000700000000000000" pitchFamily="2" charset="-78"/>
              </a:rPr>
              <a:t>هیچ روایت معتبری در </a:t>
            </a:r>
            <a:r>
              <a:rPr lang="fa-IR" sz="2400" dirty="0" err="1" smtClean="0">
                <a:cs typeface="B Titr" panose="00000700000000000000" pitchFamily="2" charset="-78"/>
              </a:rPr>
              <a:t>مهدویت</a:t>
            </a:r>
            <a:r>
              <a:rPr lang="fa-IR" sz="2400" dirty="0" smtClean="0">
                <a:cs typeface="B Titr" panose="00000700000000000000" pitchFamily="2" charset="-78"/>
              </a:rPr>
              <a:t> نیست.</a:t>
            </a:r>
            <a:endParaRPr lang="fa-IR" sz="2400" dirty="0">
              <a:cs typeface="B Titr" panose="00000700000000000000" pitchFamily="2" charset="-78"/>
            </a:endParaRPr>
          </a:p>
        </p:txBody>
      </p:sp>
      <p:sp>
        <p:nvSpPr>
          <p:cNvPr id="29" name="Oval 28"/>
          <p:cNvSpPr/>
          <p:nvPr/>
        </p:nvSpPr>
        <p:spPr>
          <a:xfrm>
            <a:off x="5544844" y="3717032"/>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ادعا</a:t>
            </a:r>
            <a:endParaRPr lang="fa-IR" sz="2000" dirty="0">
              <a:cs typeface="B Titr" panose="00000700000000000000" pitchFamily="2" charset="-78"/>
            </a:endParaRPr>
          </a:p>
        </p:txBody>
      </p:sp>
      <p:sp>
        <p:nvSpPr>
          <p:cNvPr id="30" name="Rounded Rectangle 29"/>
          <p:cNvSpPr/>
          <p:nvPr/>
        </p:nvSpPr>
        <p:spPr>
          <a:xfrm>
            <a:off x="21920" y="4574288"/>
            <a:ext cx="5508104" cy="108696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000" dirty="0" smtClean="0">
                <a:cs typeface="B Titr" panose="00000700000000000000" pitchFamily="2" charset="-78"/>
              </a:rPr>
              <a:t>در اهل سنت: برخی از </a:t>
            </a:r>
            <a:r>
              <a:rPr lang="fa-IR" sz="2000" dirty="0" err="1" smtClean="0">
                <a:cs typeface="B Titr" panose="00000700000000000000" pitchFamily="2" charset="-78"/>
              </a:rPr>
              <a:t>سکولارها</a:t>
            </a:r>
            <a:r>
              <a:rPr lang="fa-IR" sz="2000" dirty="0" smtClean="0">
                <a:cs typeface="B Titr" panose="00000700000000000000" pitchFamily="2" charset="-78"/>
              </a:rPr>
              <a:t> مانند احمد امین مصری</a:t>
            </a:r>
          </a:p>
          <a:p>
            <a:pPr algn="just">
              <a:lnSpc>
                <a:spcPct val="150000"/>
              </a:lnSpc>
            </a:pPr>
            <a:r>
              <a:rPr lang="fa-IR" sz="2000" dirty="0" smtClean="0">
                <a:cs typeface="B Titr" panose="00000700000000000000" pitchFamily="2" charset="-78"/>
              </a:rPr>
              <a:t> در شیعه احمد </a:t>
            </a:r>
            <a:r>
              <a:rPr lang="fa-IR" sz="2000" dirty="0" err="1" smtClean="0">
                <a:cs typeface="B Titr" panose="00000700000000000000" pitchFamily="2" charset="-78"/>
              </a:rPr>
              <a:t>الکاتب</a:t>
            </a:r>
            <a:endParaRPr lang="fa-IR" sz="2400" dirty="0">
              <a:cs typeface="B Titr" panose="00000700000000000000" pitchFamily="2" charset="-78"/>
            </a:endParaRPr>
          </a:p>
        </p:txBody>
      </p:sp>
      <p:sp>
        <p:nvSpPr>
          <p:cNvPr id="31" name="Oval 30"/>
          <p:cNvSpPr/>
          <p:nvPr/>
        </p:nvSpPr>
        <p:spPr>
          <a:xfrm>
            <a:off x="5544844" y="4731414"/>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cs typeface="B Titr" panose="00000700000000000000" pitchFamily="2" charset="-78"/>
              </a:rPr>
              <a:t>طرفداران</a:t>
            </a:r>
            <a:endParaRPr lang="fa-IR" sz="2400" dirty="0">
              <a:cs typeface="B Titr" panose="00000700000000000000" pitchFamily="2" charset="-78"/>
            </a:endParaRPr>
          </a:p>
        </p:txBody>
      </p:sp>
      <p:sp>
        <p:nvSpPr>
          <p:cNvPr id="33" name="Rounded Rectangle 32"/>
          <p:cNvSpPr/>
          <p:nvPr/>
        </p:nvSpPr>
        <p:spPr>
          <a:xfrm>
            <a:off x="21920" y="5661248"/>
            <a:ext cx="5508104" cy="124465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lnSpc>
                <a:spcPct val="150000"/>
              </a:lnSpc>
            </a:pPr>
            <a:r>
              <a:rPr lang="fa-IR" sz="2800" dirty="0" smtClean="0">
                <a:cs typeface="B Titr" panose="00000700000000000000" pitchFamily="2" charset="-78"/>
              </a:rPr>
              <a:t>1.تضعیفات ابن </a:t>
            </a:r>
            <a:r>
              <a:rPr lang="fa-IR" sz="2800" dirty="0" err="1" smtClean="0">
                <a:cs typeface="B Titr" panose="00000700000000000000" pitchFamily="2" charset="-78"/>
              </a:rPr>
              <a:t>خلدون</a:t>
            </a:r>
            <a:endParaRPr lang="fa-IR" sz="2800" dirty="0" smtClean="0">
              <a:cs typeface="B Titr" panose="00000700000000000000" pitchFamily="2" charset="-78"/>
            </a:endParaRPr>
          </a:p>
          <a:p>
            <a:pPr algn="just">
              <a:lnSpc>
                <a:spcPct val="150000"/>
              </a:lnSpc>
            </a:pPr>
            <a:r>
              <a:rPr lang="fa-IR" sz="2800" dirty="0" smtClean="0">
                <a:cs typeface="B Titr" panose="00000700000000000000" pitchFamily="2" charset="-78"/>
              </a:rPr>
              <a:t>2.نیامدن در </a:t>
            </a:r>
            <a:r>
              <a:rPr lang="fa-IR" sz="2800" dirty="0" err="1" smtClean="0">
                <a:cs typeface="B Titr" panose="00000700000000000000" pitchFamily="2" charset="-78"/>
              </a:rPr>
              <a:t>صحیحین</a:t>
            </a:r>
            <a:endParaRPr lang="fa-IR" sz="2800" dirty="0">
              <a:cs typeface="B Titr" panose="00000700000000000000" pitchFamily="2" charset="-78"/>
            </a:endParaRPr>
          </a:p>
        </p:txBody>
      </p:sp>
      <p:sp>
        <p:nvSpPr>
          <p:cNvPr id="34" name="Oval 33"/>
          <p:cNvSpPr/>
          <p:nvPr/>
        </p:nvSpPr>
        <p:spPr>
          <a:xfrm>
            <a:off x="5544844" y="5955550"/>
            <a:ext cx="185738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دلیل</a:t>
            </a:r>
            <a:endParaRPr lang="fa-IR" sz="2400" dirty="0">
              <a:cs typeface="B Titr" panose="00000700000000000000" pitchFamily="2" charset="-78"/>
            </a:endParaRPr>
          </a:p>
        </p:txBody>
      </p:sp>
    </p:spTree>
    <p:extLst>
      <p:ext uri="{BB962C8B-B14F-4D97-AF65-F5344CB8AC3E}">
        <p14:creationId xmlns:p14="http://schemas.microsoft.com/office/powerpoint/2010/main" val="17274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32"/>
                                        </p:tgtEl>
                                        <p:attrNameLst>
                                          <p:attrName>style.visibility</p:attrName>
                                        </p:attrNameLst>
                                      </p:cBhvr>
                                      <p:to>
                                        <p:strVal val="visible"/>
                                      </p:to>
                                    </p:set>
                                    <p:anim calcmode="lin" valueType="num">
                                      <p:cBhvr>
                                        <p:cTn id="15" dur="1000" fill="hold"/>
                                        <p:tgtEl>
                                          <p:spTgt spid="32"/>
                                        </p:tgtEl>
                                        <p:attrNameLst>
                                          <p:attrName>ppt_w</p:attrName>
                                        </p:attrNameLst>
                                      </p:cBhvr>
                                      <p:tavLst>
                                        <p:tav tm="0">
                                          <p:val>
                                            <p:fltVal val="0"/>
                                          </p:val>
                                        </p:tav>
                                        <p:tav tm="100000">
                                          <p:val>
                                            <p:strVal val="#ppt_w"/>
                                          </p:val>
                                        </p:tav>
                                      </p:tavLst>
                                    </p:anim>
                                    <p:anim calcmode="lin" valueType="num">
                                      <p:cBhvr>
                                        <p:cTn id="16" dur="1000" fill="hold"/>
                                        <p:tgtEl>
                                          <p:spTgt spid="32"/>
                                        </p:tgtEl>
                                        <p:attrNameLst>
                                          <p:attrName>ppt_h</p:attrName>
                                        </p:attrNameLst>
                                      </p:cBhvr>
                                      <p:tavLst>
                                        <p:tav tm="0">
                                          <p:val>
                                            <p:fltVal val="0"/>
                                          </p:val>
                                        </p:tav>
                                        <p:tav tm="100000">
                                          <p:val>
                                            <p:strVal val="#ppt_h"/>
                                          </p:val>
                                        </p:tav>
                                      </p:tavLst>
                                    </p:anim>
                                    <p:anim calcmode="lin" valueType="num">
                                      <p:cBhvr>
                                        <p:cTn id="17" dur="1000" fill="hold"/>
                                        <p:tgtEl>
                                          <p:spTgt spid="32"/>
                                        </p:tgtEl>
                                        <p:attrNameLst>
                                          <p:attrName>style.rotation</p:attrName>
                                        </p:attrNameLst>
                                      </p:cBhvr>
                                      <p:tavLst>
                                        <p:tav tm="0">
                                          <p:val>
                                            <p:fltVal val="90"/>
                                          </p:val>
                                        </p:tav>
                                        <p:tav tm="100000">
                                          <p:val>
                                            <p:fltVal val="0"/>
                                          </p:val>
                                        </p:tav>
                                      </p:tavLst>
                                    </p:anim>
                                    <p:animEffect transition="in" filter="fade">
                                      <p:cBhvr>
                                        <p:cTn id="18" dur="10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Scale>
                                      <p:cBhvr>
                                        <p:cTn id="23"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9"/>
                                        </p:tgtEl>
                                        <p:attrNameLst>
                                          <p:attrName>ppt_x</p:attrName>
                                          <p:attrName>ppt_y</p:attrName>
                                        </p:attrNameLst>
                                      </p:cBhvr>
                                    </p:animMotion>
                                    <p:animEffect transition="in" filter="fade">
                                      <p:cBhvr>
                                        <p:cTn id="25" dur="10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down)">
                                      <p:cBhvr>
                                        <p:cTn id="38" dur="580">
                                          <p:stCondLst>
                                            <p:cond delay="0"/>
                                          </p:stCondLst>
                                        </p:cTn>
                                        <p:tgtEl>
                                          <p:spTgt spid="20"/>
                                        </p:tgtEl>
                                      </p:cBhvr>
                                    </p:animEffect>
                                    <p:anim calcmode="lin" valueType="num">
                                      <p:cBhvr>
                                        <p:cTn id="39"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4" dur="26">
                                          <p:stCondLst>
                                            <p:cond delay="650"/>
                                          </p:stCondLst>
                                        </p:cTn>
                                        <p:tgtEl>
                                          <p:spTgt spid="20"/>
                                        </p:tgtEl>
                                      </p:cBhvr>
                                      <p:to x="100000" y="60000"/>
                                    </p:animScale>
                                    <p:animScale>
                                      <p:cBhvr>
                                        <p:cTn id="45" dur="166" decel="50000">
                                          <p:stCondLst>
                                            <p:cond delay="676"/>
                                          </p:stCondLst>
                                        </p:cTn>
                                        <p:tgtEl>
                                          <p:spTgt spid="20"/>
                                        </p:tgtEl>
                                      </p:cBhvr>
                                      <p:to x="100000" y="100000"/>
                                    </p:animScale>
                                    <p:animScale>
                                      <p:cBhvr>
                                        <p:cTn id="46" dur="26">
                                          <p:stCondLst>
                                            <p:cond delay="1312"/>
                                          </p:stCondLst>
                                        </p:cTn>
                                        <p:tgtEl>
                                          <p:spTgt spid="20"/>
                                        </p:tgtEl>
                                      </p:cBhvr>
                                      <p:to x="100000" y="80000"/>
                                    </p:animScale>
                                    <p:animScale>
                                      <p:cBhvr>
                                        <p:cTn id="47" dur="166" decel="50000">
                                          <p:stCondLst>
                                            <p:cond delay="1338"/>
                                          </p:stCondLst>
                                        </p:cTn>
                                        <p:tgtEl>
                                          <p:spTgt spid="20"/>
                                        </p:tgtEl>
                                      </p:cBhvr>
                                      <p:to x="100000" y="100000"/>
                                    </p:animScale>
                                    <p:animScale>
                                      <p:cBhvr>
                                        <p:cTn id="48" dur="26">
                                          <p:stCondLst>
                                            <p:cond delay="1642"/>
                                          </p:stCondLst>
                                        </p:cTn>
                                        <p:tgtEl>
                                          <p:spTgt spid="20"/>
                                        </p:tgtEl>
                                      </p:cBhvr>
                                      <p:to x="100000" y="90000"/>
                                    </p:animScale>
                                    <p:animScale>
                                      <p:cBhvr>
                                        <p:cTn id="49" dur="166" decel="50000">
                                          <p:stCondLst>
                                            <p:cond delay="1668"/>
                                          </p:stCondLst>
                                        </p:cTn>
                                        <p:tgtEl>
                                          <p:spTgt spid="20"/>
                                        </p:tgtEl>
                                      </p:cBhvr>
                                      <p:to x="100000" y="100000"/>
                                    </p:animScale>
                                    <p:animScale>
                                      <p:cBhvr>
                                        <p:cTn id="50" dur="26">
                                          <p:stCondLst>
                                            <p:cond delay="1808"/>
                                          </p:stCondLst>
                                        </p:cTn>
                                        <p:tgtEl>
                                          <p:spTgt spid="20"/>
                                        </p:tgtEl>
                                      </p:cBhvr>
                                      <p:to x="100000" y="95000"/>
                                    </p:animScale>
                                    <p:animScale>
                                      <p:cBhvr>
                                        <p:cTn id="51" dur="166" decel="50000">
                                          <p:stCondLst>
                                            <p:cond delay="1834"/>
                                          </p:stCondLst>
                                        </p:cTn>
                                        <p:tgtEl>
                                          <p:spTgt spid="20"/>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iterate type="lt">
                                    <p:tmPct val="5000"/>
                                  </p:iterate>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 calcmode="lin" valueType="num">
                                      <p:cBhvr>
                                        <p:cTn id="58" dur="1000" fill="hold"/>
                                        <p:tgtEl>
                                          <p:spTgt spid="23"/>
                                        </p:tgtEl>
                                        <p:attrNameLst>
                                          <p:attrName>style.rotation</p:attrName>
                                        </p:attrNameLst>
                                      </p:cBhvr>
                                      <p:tavLst>
                                        <p:tav tm="0">
                                          <p:val>
                                            <p:fltVal val="90"/>
                                          </p:val>
                                        </p:tav>
                                        <p:tav tm="100000">
                                          <p:val>
                                            <p:fltVal val="0"/>
                                          </p:val>
                                        </p:tav>
                                      </p:tavLst>
                                    </p:anim>
                                    <p:animEffect transition="in" filter="fade">
                                      <p:cBhvr>
                                        <p:cTn id="59" dur="10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580">
                                          <p:stCondLst>
                                            <p:cond delay="0"/>
                                          </p:stCondLst>
                                        </p:cTn>
                                        <p:tgtEl>
                                          <p:spTgt spid="22"/>
                                        </p:tgtEl>
                                      </p:cBhvr>
                                    </p:animEffect>
                                    <p:anim calcmode="lin" valueType="num">
                                      <p:cBhvr>
                                        <p:cTn id="6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70" dur="26">
                                          <p:stCondLst>
                                            <p:cond delay="650"/>
                                          </p:stCondLst>
                                        </p:cTn>
                                        <p:tgtEl>
                                          <p:spTgt spid="22"/>
                                        </p:tgtEl>
                                      </p:cBhvr>
                                      <p:to x="100000" y="60000"/>
                                    </p:animScale>
                                    <p:animScale>
                                      <p:cBhvr>
                                        <p:cTn id="71" dur="166" decel="50000">
                                          <p:stCondLst>
                                            <p:cond delay="676"/>
                                          </p:stCondLst>
                                        </p:cTn>
                                        <p:tgtEl>
                                          <p:spTgt spid="22"/>
                                        </p:tgtEl>
                                      </p:cBhvr>
                                      <p:to x="100000" y="100000"/>
                                    </p:animScale>
                                    <p:animScale>
                                      <p:cBhvr>
                                        <p:cTn id="72" dur="26">
                                          <p:stCondLst>
                                            <p:cond delay="1312"/>
                                          </p:stCondLst>
                                        </p:cTn>
                                        <p:tgtEl>
                                          <p:spTgt spid="22"/>
                                        </p:tgtEl>
                                      </p:cBhvr>
                                      <p:to x="100000" y="80000"/>
                                    </p:animScale>
                                    <p:animScale>
                                      <p:cBhvr>
                                        <p:cTn id="73" dur="166" decel="50000">
                                          <p:stCondLst>
                                            <p:cond delay="1338"/>
                                          </p:stCondLst>
                                        </p:cTn>
                                        <p:tgtEl>
                                          <p:spTgt spid="22"/>
                                        </p:tgtEl>
                                      </p:cBhvr>
                                      <p:to x="100000" y="100000"/>
                                    </p:animScale>
                                    <p:animScale>
                                      <p:cBhvr>
                                        <p:cTn id="74" dur="26">
                                          <p:stCondLst>
                                            <p:cond delay="1642"/>
                                          </p:stCondLst>
                                        </p:cTn>
                                        <p:tgtEl>
                                          <p:spTgt spid="22"/>
                                        </p:tgtEl>
                                      </p:cBhvr>
                                      <p:to x="100000" y="90000"/>
                                    </p:animScale>
                                    <p:animScale>
                                      <p:cBhvr>
                                        <p:cTn id="75" dur="166" decel="50000">
                                          <p:stCondLst>
                                            <p:cond delay="1668"/>
                                          </p:stCondLst>
                                        </p:cTn>
                                        <p:tgtEl>
                                          <p:spTgt spid="22"/>
                                        </p:tgtEl>
                                      </p:cBhvr>
                                      <p:to x="100000" y="100000"/>
                                    </p:animScale>
                                    <p:animScale>
                                      <p:cBhvr>
                                        <p:cTn id="76" dur="26">
                                          <p:stCondLst>
                                            <p:cond delay="1808"/>
                                          </p:stCondLst>
                                        </p:cTn>
                                        <p:tgtEl>
                                          <p:spTgt spid="22"/>
                                        </p:tgtEl>
                                      </p:cBhvr>
                                      <p:to x="100000" y="95000"/>
                                    </p:animScale>
                                    <p:animScale>
                                      <p:cBhvr>
                                        <p:cTn id="77" dur="166" decel="50000">
                                          <p:stCondLst>
                                            <p:cond delay="1834"/>
                                          </p:stCondLst>
                                        </p:cTn>
                                        <p:tgtEl>
                                          <p:spTgt spid="22"/>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iterate type="lt">
                                    <p:tmPct val="5000"/>
                                  </p:iterate>
                                  <p:childTnLst>
                                    <p:set>
                                      <p:cBhvr>
                                        <p:cTn id="81" dur="1" fill="hold">
                                          <p:stCondLst>
                                            <p:cond delay="0"/>
                                          </p:stCondLst>
                                        </p:cTn>
                                        <p:tgtEl>
                                          <p:spTgt spid="25"/>
                                        </p:tgtEl>
                                        <p:attrNameLst>
                                          <p:attrName>style.visibility</p:attrName>
                                        </p:attrNameLst>
                                      </p:cBhvr>
                                      <p:to>
                                        <p:strVal val="visible"/>
                                      </p:to>
                                    </p:set>
                                    <p:anim calcmode="lin" valueType="num">
                                      <p:cBhvr>
                                        <p:cTn id="82" dur="1000" fill="hold"/>
                                        <p:tgtEl>
                                          <p:spTgt spid="25"/>
                                        </p:tgtEl>
                                        <p:attrNameLst>
                                          <p:attrName>ppt_w</p:attrName>
                                        </p:attrNameLst>
                                      </p:cBhvr>
                                      <p:tavLst>
                                        <p:tav tm="0">
                                          <p:val>
                                            <p:fltVal val="0"/>
                                          </p:val>
                                        </p:tav>
                                        <p:tav tm="100000">
                                          <p:val>
                                            <p:strVal val="#ppt_w"/>
                                          </p:val>
                                        </p:tav>
                                      </p:tavLst>
                                    </p:anim>
                                    <p:anim calcmode="lin" valueType="num">
                                      <p:cBhvr>
                                        <p:cTn id="83" dur="1000" fill="hold"/>
                                        <p:tgtEl>
                                          <p:spTgt spid="25"/>
                                        </p:tgtEl>
                                        <p:attrNameLst>
                                          <p:attrName>ppt_h</p:attrName>
                                        </p:attrNameLst>
                                      </p:cBhvr>
                                      <p:tavLst>
                                        <p:tav tm="0">
                                          <p:val>
                                            <p:fltVal val="0"/>
                                          </p:val>
                                        </p:tav>
                                        <p:tav tm="100000">
                                          <p:val>
                                            <p:strVal val="#ppt_h"/>
                                          </p:val>
                                        </p:tav>
                                      </p:tavLst>
                                    </p:anim>
                                    <p:anim calcmode="lin" valueType="num">
                                      <p:cBhvr>
                                        <p:cTn id="84" dur="1000" fill="hold"/>
                                        <p:tgtEl>
                                          <p:spTgt spid="25"/>
                                        </p:tgtEl>
                                        <p:attrNameLst>
                                          <p:attrName>style.rotation</p:attrName>
                                        </p:attrNameLst>
                                      </p:cBhvr>
                                      <p:tavLst>
                                        <p:tav tm="0">
                                          <p:val>
                                            <p:fltVal val="90"/>
                                          </p:val>
                                        </p:tav>
                                        <p:tav tm="100000">
                                          <p:val>
                                            <p:fltVal val="0"/>
                                          </p:val>
                                        </p:tav>
                                      </p:tavLst>
                                    </p:anim>
                                    <p:animEffect transition="in" filter="fade">
                                      <p:cBhvr>
                                        <p:cTn id="85" dur="10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26" presetClass="entr" presetSubtype="0" fill="hold" grpId="0" nodeType="clickEffect">
                                  <p:stCondLst>
                                    <p:cond delay="0"/>
                                  </p:stCondLst>
                                  <p:childTnLst>
                                    <p:set>
                                      <p:cBhvr>
                                        <p:cTn id="89" dur="1" fill="hold">
                                          <p:stCondLst>
                                            <p:cond delay="0"/>
                                          </p:stCondLst>
                                        </p:cTn>
                                        <p:tgtEl>
                                          <p:spTgt spid="24"/>
                                        </p:tgtEl>
                                        <p:attrNameLst>
                                          <p:attrName>style.visibility</p:attrName>
                                        </p:attrNameLst>
                                      </p:cBhvr>
                                      <p:to>
                                        <p:strVal val="visible"/>
                                      </p:to>
                                    </p:set>
                                    <p:animEffect transition="in" filter="wipe(down)">
                                      <p:cBhvr>
                                        <p:cTn id="90" dur="580">
                                          <p:stCondLst>
                                            <p:cond delay="0"/>
                                          </p:stCondLst>
                                        </p:cTn>
                                        <p:tgtEl>
                                          <p:spTgt spid="24"/>
                                        </p:tgtEl>
                                      </p:cBhvr>
                                    </p:animEffect>
                                    <p:anim calcmode="lin" valueType="num">
                                      <p:cBhvr>
                                        <p:cTn id="9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9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9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9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96" dur="26">
                                          <p:stCondLst>
                                            <p:cond delay="650"/>
                                          </p:stCondLst>
                                        </p:cTn>
                                        <p:tgtEl>
                                          <p:spTgt spid="24"/>
                                        </p:tgtEl>
                                      </p:cBhvr>
                                      <p:to x="100000" y="60000"/>
                                    </p:animScale>
                                    <p:animScale>
                                      <p:cBhvr>
                                        <p:cTn id="97" dur="166" decel="50000">
                                          <p:stCondLst>
                                            <p:cond delay="676"/>
                                          </p:stCondLst>
                                        </p:cTn>
                                        <p:tgtEl>
                                          <p:spTgt spid="24"/>
                                        </p:tgtEl>
                                      </p:cBhvr>
                                      <p:to x="100000" y="100000"/>
                                    </p:animScale>
                                    <p:animScale>
                                      <p:cBhvr>
                                        <p:cTn id="98" dur="26">
                                          <p:stCondLst>
                                            <p:cond delay="1312"/>
                                          </p:stCondLst>
                                        </p:cTn>
                                        <p:tgtEl>
                                          <p:spTgt spid="24"/>
                                        </p:tgtEl>
                                      </p:cBhvr>
                                      <p:to x="100000" y="80000"/>
                                    </p:animScale>
                                    <p:animScale>
                                      <p:cBhvr>
                                        <p:cTn id="99" dur="166" decel="50000">
                                          <p:stCondLst>
                                            <p:cond delay="1338"/>
                                          </p:stCondLst>
                                        </p:cTn>
                                        <p:tgtEl>
                                          <p:spTgt spid="24"/>
                                        </p:tgtEl>
                                      </p:cBhvr>
                                      <p:to x="100000" y="100000"/>
                                    </p:animScale>
                                    <p:animScale>
                                      <p:cBhvr>
                                        <p:cTn id="100" dur="26">
                                          <p:stCondLst>
                                            <p:cond delay="1642"/>
                                          </p:stCondLst>
                                        </p:cTn>
                                        <p:tgtEl>
                                          <p:spTgt spid="24"/>
                                        </p:tgtEl>
                                      </p:cBhvr>
                                      <p:to x="100000" y="90000"/>
                                    </p:animScale>
                                    <p:animScale>
                                      <p:cBhvr>
                                        <p:cTn id="101" dur="166" decel="50000">
                                          <p:stCondLst>
                                            <p:cond delay="1668"/>
                                          </p:stCondLst>
                                        </p:cTn>
                                        <p:tgtEl>
                                          <p:spTgt spid="24"/>
                                        </p:tgtEl>
                                      </p:cBhvr>
                                      <p:to x="100000" y="100000"/>
                                    </p:animScale>
                                    <p:animScale>
                                      <p:cBhvr>
                                        <p:cTn id="102" dur="26">
                                          <p:stCondLst>
                                            <p:cond delay="1808"/>
                                          </p:stCondLst>
                                        </p:cTn>
                                        <p:tgtEl>
                                          <p:spTgt spid="24"/>
                                        </p:tgtEl>
                                      </p:cBhvr>
                                      <p:to x="100000" y="95000"/>
                                    </p:animScale>
                                    <p:animScale>
                                      <p:cBhvr>
                                        <p:cTn id="103" dur="166" decel="50000">
                                          <p:stCondLst>
                                            <p:cond delay="1834"/>
                                          </p:stCondLst>
                                        </p:cTn>
                                        <p:tgtEl>
                                          <p:spTgt spid="24"/>
                                        </p:tgtEl>
                                      </p:cBhvr>
                                      <p:to x="100000" y="100000"/>
                                    </p:animScale>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nodeType="clickEffect">
                                  <p:stCondLst>
                                    <p:cond delay="0"/>
                                  </p:stCondLst>
                                  <p:childTnLst>
                                    <p:set>
                                      <p:cBhvr>
                                        <p:cTn id="107" dur="1" fill="hold">
                                          <p:stCondLst>
                                            <p:cond delay="0"/>
                                          </p:stCondLst>
                                        </p:cTn>
                                        <p:tgtEl>
                                          <p:spTgt spid="24">
                                            <p:txEl>
                                              <p:pRg st="0" end="0"/>
                                            </p:txEl>
                                          </p:spTgt>
                                        </p:tgtEl>
                                        <p:attrNameLst>
                                          <p:attrName>style.visibility</p:attrName>
                                        </p:attrNameLst>
                                      </p:cBhvr>
                                      <p:to>
                                        <p:strVal val="visible"/>
                                      </p:to>
                                    </p:set>
                                    <p:animEffect transition="in" filter="wipe(down)">
                                      <p:cBhvr>
                                        <p:cTn id="108" dur="500"/>
                                        <p:tgtEl>
                                          <p:spTgt spid="24">
                                            <p:txEl>
                                              <p:pRg st="0" end="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nodeType="clickEffect">
                                  <p:stCondLst>
                                    <p:cond delay="0"/>
                                  </p:stCondLst>
                                  <p:childTnLst>
                                    <p:set>
                                      <p:cBhvr>
                                        <p:cTn id="112" dur="1" fill="hold">
                                          <p:stCondLst>
                                            <p:cond delay="0"/>
                                          </p:stCondLst>
                                        </p:cTn>
                                        <p:tgtEl>
                                          <p:spTgt spid="24">
                                            <p:txEl>
                                              <p:pRg st="1" end="1"/>
                                            </p:txEl>
                                          </p:spTgt>
                                        </p:tgtEl>
                                        <p:attrNameLst>
                                          <p:attrName>style.visibility</p:attrName>
                                        </p:attrNameLst>
                                      </p:cBhvr>
                                      <p:to>
                                        <p:strVal val="visible"/>
                                      </p:to>
                                    </p:set>
                                    <p:animEffect transition="in" filter="wipe(down)">
                                      <p:cBhvr>
                                        <p:cTn id="113" dur="500"/>
                                        <p:tgtEl>
                                          <p:spTgt spid="24">
                                            <p:txEl>
                                              <p:pRg st="1" end="1"/>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nodeType="clickEffect">
                                  <p:stCondLst>
                                    <p:cond delay="0"/>
                                  </p:stCondLst>
                                  <p:childTnLst>
                                    <p:set>
                                      <p:cBhvr>
                                        <p:cTn id="117" dur="1" fill="hold">
                                          <p:stCondLst>
                                            <p:cond delay="0"/>
                                          </p:stCondLst>
                                        </p:cTn>
                                        <p:tgtEl>
                                          <p:spTgt spid="24">
                                            <p:txEl>
                                              <p:pRg st="2" end="2"/>
                                            </p:txEl>
                                          </p:spTgt>
                                        </p:tgtEl>
                                        <p:attrNameLst>
                                          <p:attrName>style.visibility</p:attrName>
                                        </p:attrNameLst>
                                      </p:cBhvr>
                                      <p:to>
                                        <p:strVal val="visible"/>
                                      </p:to>
                                    </p:set>
                                    <p:animEffect transition="in" filter="wipe(down)">
                                      <p:cBhvr>
                                        <p:cTn id="118" dur="500"/>
                                        <p:tgtEl>
                                          <p:spTgt spid="24">
                                            <p:txEl>
                                              <p:pRg st="2" end="2"/>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iterate type="lt">
                                    <p:tmPct val="5000"/>
                                  </p:iterate>
                                  <p:childTnLst>
                                    <p:set>
                                      <p:cBhvr>
                                        <p:cTn id="122" dur="1" fill="hold">
                                          <p:stCondLst>
                                            <p:cond delay="0"/>
                                          </p:stCondLst>
                                        </p:cTn>
                                        <p:tgtEl>
                                          <p:spTgt spid="26"/>
                                        </p:tgtEl>
                                        <p:attrNameLst>
                                          <p:attrName>style.visibility</p:attrName>
                                        </p:attrNameLst>
                                      </p:cBhvr>
                                      <p:to>
                                        <p:strVal val="visible"/>
                                      </p:to>
                                    </p:set>
                                    <p:anim calcmode="lin" valueType="num">
                                      <p:cBhvr>
                                        <p:cTn id="123" dur="1000" fill="hold"/>
                                        <p:tgtEl>
                                          <p:spTgt spid="26"/>
                                        </p:tgtEl>
                                        <p:attrNameLst>
                                          <p:attrName>ppt_w</p:attrName>
                                        </p:attrNameLst>
                                      </p:cBhvr>
                                      <p:tavLst>
                                        <p:tav tm="0">
                                          <p:val>
                                            <p:fltVal val="0"/>
                                          </p:val>
                                        </p:tav>
                                        <p:tav tm="100000">
                                          <p:val>
                                            <p:strVal val="#ppt_w"/>
                                          </p:val>
                                        </p:tav>
                                      </p:tavLst>
                                    </p:anim>
                                    <p:anim calcmode="lin" valueType="num">
                                      <p:cBhvr>
                                        <p:cTn id="124" dur="1000" fill="hold"/>
                                        <p:tgtEl>
                                          <p:spTgt spid="26"/>
                                        </p:tgtEl>
                                        <p:attrNameLst>
                                          <p:attrName>ppt_h</p:attrName>
                                        </p:attrNameLst>
                                      </p:cBhvr>
                                      <p:tavLst>
                                        <p:tav tm="0">
                                          <p:val>
                                            <p:fltVal val="0"/>
                                          </p:val>
                                        </p:tav>
                                        <p:tav tm="100000">
                                          <p:val>
                                            <p:strVal val="#ppt_h"/>
                                          </p:val>
                                        </p:tav>
                                      </p:tavLst>
                                    </p:anim>
                                    <p:anim calcmode="lin" valueType="num">
                                      <p:cBhvr>
                                        <p:cTn id="125" dur="1000" fill="hold"/>
                                        <p:tgtEl>
                                          <p:spTgt spid="26"/>
                                        </p:tgtEl>
                                        <p:attrNameLst>
                                          <p:attrName>style.rotation</p:attrName>
                                        </p:attrNameLst>
                                      </p:cBhvr>
                                      <p:tavLst>
                                        <p:tav tm="0">
                                          <p:val>
                                            <p:fltVal val="90"/>
                                          </p:val>
                                        </p:tav>
                                        <p:tav tm="100000">
                                          <p:val>
                                            <p:fltVal val="0"/>
                                          </p:val>
                                        </p:tav>
                                      </p:tavLst>
                                    </p:anim>
                                    <p:animEffect transition="in" filter="fade">
                                      <p:cBhvr>
                                        <p:cTn id="126" dur="1000"/>
                                        <p:tgtEl>
                                          <p:spTgt spid="26"/>
                                        </p:tgtEl>
                                      </p:cBhvr>
                                    </p:animEffect>
                                  </p:childTnLst>
                                </p:cTn>
                              </p:par>
                            </p:childTnLst>
                          </p:cTn>
                        </p:par>
                      </p:childTnLst>
                    </p:cTn>
                  </p:par>
                  <p:par>
                    <p:cTn id="127" fill="hold">
                      <p:stCondLst>
                        <p:cond delay="indefinite"/>
                      </p:stCondLst>
                      <p:childTnLst>
                        <p:par>
                          <p:cTn id="128" fill="hold">
                            <p:stCondLst>
                              <p:cond delay="0"/>
                            </p:stCondLst>
                            <p:childTnLst>
                              <p:par>
                                <p:cTn id="129" presetID="52" presetClass="entr" presetSubtype="0" fill="hold" grpId="0" nodeType="clickEffect">
                                  <p:stCondLst>
                                    <p:cond delay="0"/>
                                  </p:stCondLst>
                                  <p:childTnLst>
                                    <p:set>
                                      <p:cBhvr>
                                        <p:cTn id="130" dur="1" fill="hold">
                                          <p:stCondLst>
                                            <p:cond delay="0"/>
                                          </p:stCondLst>
                                        </p:cTn>
                                        <p:tgtEl>
                                          <p:spTgt spid="27"/>
                                        </p:tgtEl>
                                        <p:attrNameLst>
                                          <p:attrName>style.visibility</p:attrName>
                                        </p:attrNameLst>
                                      </p:cBhvr>
                                      <p:to>
                                        <p:strVal val="visible"/>
                                      </p:to>
                                    </p:set>
                                    <p:animScale>
                                      <p:cBhvr>
                                        <p:cTn id="131"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2" dur="1000" decel="50000" fill="hold">
                                          <p:stCondLst>
                                            <p:cond delay="0"/>
                                          </p:stCondLst>
                                        </p:cTn>
                                        <p:tgtEl>
                                          <p:spTgt spid="27"/>
                                        </p:tgtEl>
                                        <p:attrNameLst>
                                          <p:attrName>ppt_x</p:attrName>
                                          <p:attrName>ppt_y</p:attrName>
                                        </p:attrNameLst>
                                      </p:cBhvr>
                                    </p:animMotion>
                                    <p:animEffect transition="in" filter="fade">
                                      <p:cBhvr>
                                        <p:cTn id="133" dur="1000"/>
                                        <p:tgtEl>
                                          <p:spTgt spid="27"/>
                                        </p:tgtEl>
                                      </p:cBhvr>
                                    </p:animEffect>
                                  </p:childTnLst>
                                </p:cTn>
                              </p:par>
                            </p:childTnLst>
                          </p:cTn>
                        </p:par>
                      </p:childTnLst>
                    </p:cTn>
                  </p:par>
                  <p:par>
                    <p:cTn id="134" fill="hold">
                      <p:stCondLst>
                        <p:cond delay="indefinite"/>
                      </p:stCondLst>
                      <p:childTnLst>
                        <p:par>
                          <p:cTn id="135" fill="hold">
                            <p:stCondLst>
                              <p:cond delay="0"/>
                            </p:stCondLst>
                            <p:childTnLst>
                              <p:par>
                                <p:cTn id="136" presetID="31" presetClass="entr" presetSubtype="0" fill="hold" grpId="0" nodeType="clickEffect">
                                  <p:stCondLst>
                                    <p:cond delay="0"/>
                                  </p:stCondLst>
                                  <p:iterate type="lt">
                                    <p:tmPct val="5000"/>
                                  </p:iterate>
                                  <p:childTnLst>
                                    <p:set>
                                      <p:cBhvr>
                                        <p:cTn id="137" dur="1" fill="hold">
                                          <p:stCondLst>
                                            <p:cond delay="0"/>
                                          </p:stCondLst>
                                        </p:cTn>
                                        <p:tgtEl>
                                          <p:spTgt spid="29"/>
                                        </p:tgtEl>
                                        <p:attrNameLst>
                                          <p:attrName>style.visibility</p:attrName>
                                        </p:attrNameLst>
                                      </p:cBhvr>
                                      <p:to>
                                        <p:strVal val="visible"/>
                                      </p:to>
                                    </p:set>
                                    <p:anim calcmode="lin" valueType="num">
                                      <p:cBhvr>
                                        <p:cTn id="138" dur="1000" fill="hold"/>
                                        <p:tgtEl>
                                          <p:spTgt spid="29"/>
                                        </p:tgtEl>
                                        <p:attrNameLst>
                                          <p:attrName>ppt_w</p:attrName>
                                        </p:attrNameLst>
                                      </p:cBhvr>
                                      <p:tavLst>
                                        <p:tav tm="0">
                                          <p:val>
                                            <p:fltVal val="0"/>
                                          </p:val>
                                        </p:tav>
                                        <p:tav tm="100000">
                                          <p:val>
                                            <p:strVal val="#ppt_w"/>
                                          </p:val>
                                        </p:tav>
                                      </p:tavLst>
                                    </p:anim>
                                    <p:anim calcmode="lin" valueType="num">
                                      <p:cBhvr>
                                        <p:cTn id="139" dur="1000" fill="hold"/>
                                        <p:tgtEl>
                                          <p:spTgt spid="29"/>
                                        </p:tgtEl>
                                        <p:attrNameLst>
                                          <p:attrName>ppt_h</p:attrName>
                                        </p:attrNameLst>
                                      </p:cBhvr>
                                      <p:tavLst>
                                        <p:tav tm="0">
                                          <p:val>
                                            <p:fltVal val="0"/>
                                          </p:val>
                                        </p:tav>
                                        <p:tav tm="100000">
                                          <p:val>
                                            <p:strVal val="#ppt_h"/>
                                          </p:val>
                                        </p:tav>
                                      </p:tavLst>
                                    </p:anim>
                                    <p:anim calcmode="lin" valueType="num">
                                      <p:cBhvr>
                                        <p:cTn id="140" dur="1000" fill="hold"/>
                                        <p:tgtEl>
                                          <p:spTgt spid="29"/>
                                        </p:tgtEl>
                                        <p:attrNameLst>
                                          <p:attrName>style.rotation</p:attrName>
                                        </p:attrNameLst>
                                      </p:cBhvr>
                                      <p:tavLst>
                                        <p:tav tm="0">
                                          <p:val>
                                            <p:fltVal val="90"/>
                                          </p:val>
                                        </p:tav>
                                        <p:tav tm="100000">
                                          <p:val>
                                            <p:fltVal val="0"/>
                                          </p:val>
                                        </p:tav>
                                      </p:tavLst>
                                    </p:anim>
                                    <p:animEffect transition="in" filter="fade">
                                      <p:cBhvr>
                                        <p:cTn id="141" dur="1000"/>
                                        <p:tgtEl>
                                          <p:spTgt spid="29"/>
                                        </p:tgtEl>
                                      </p:cBhvr>
                                    </p:animEffect>
                                  </p:childTnLst>
                                </p:cTn>
                              </p:par>
                            </p:childTnLst>
                          </p:cTn>
                        </p:par>
                      </p:childTnLst>
                    </p:cTn>
                  </p:par>
                  <p:par>
                    <p:cTn id="142" fill="hold">
                      <p:stCondLst>
                        <p:cond delay="indefinite"/>
                      </p:stCondLst>
                      <p:childTnLst>
                        <p:par>
                          <p:cTn id="143" fill="hold">
                            <p:stCondLst>
                              <p:cond delay="0"/>
                            </p:stCondLst>
                            <p:childTnLst>
                              <p:par>
                                <p:cTn id="144" presetID="26" presetClass="entr" presetSubtype="0" fill="hold" grpId="0" nodeType="click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wipe(down)">
                                      <p:cBhvr>
                                        <p:cTn id="146" dur="580">
                                          <p:stCondLst>
                                            <p:cond delay="0"/>
                                          </p:stCondLst>
                                        </p:cTn>
                                        <p:tgtEl>
                                          <p:spTgt spid="28"/>
                                        </p:tgtEl>
                                      </p:cBhvr>
                                    </p:animEffect>
                                    <p:anim calcmode="lin" valueType="num">
                                      <p:cBhvr>
                                        <p:cTn id="147"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48"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49"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50"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51"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52" dur="26">
                                          <p:stCondLst>
                                            <p:cond delay="650"/>
                                          </p:stCondLst>
                                        </p:cTn>
                                        <p:tgtEl>
                                          <p:spTgt spid="28"/>
                                        </p:tgtEl>
                                      </p:cBhvr>
                                      <p:to x="100000" y="60000"/>
                                    </p:animScale>
                                    <p:animScale>
                                      <p:cBhvr>
                                        <p:cTn id="153" dur="166" decel="50000">
                                          <p:stCondLst>
                                            <p:cond delay="676"/>
                                          </p:stCondLst>
                                        </p:cTn>
                                        <p:tgtEl>
                                          <p:spTgt spid="28"/>
                                        </p:tgtEl>
                                      </p:cBhvr>
                                      <p:to x="100000" y="100000"/>
                                    </p:animScale>
                                    <p:animScale>
                                      <p:cBhvr>
                                        <p:cTn id="154" dur="26">
                                          <p:stCondLst>
                                            <p:cond delay="1312"/>
                                          </p:stCondLst>
                                        </p:cTn>
                                        <p:tgtEl>
                                          <p:spTgt spid="28"/>
                                        </p:tgtEl>
                                      </p:cBhvr>
                                      <p:to x="100000" y="80000"/>
                                    </p:animScale>
                                    <p:animScale>
                                      <p:cBhvr>
                                        <p:cTn id="155" dur="166" decel="50000">
                                          <p:stCondLst>
                                            <p:cond delay="1338"/>
                                          </p:stCondLst>
                                        </p:cTn>
                                        <p:tgtEl>
                                          <p:spTgt spid="28"/>
                                        </p:tgtEl>
                                      </p:cBhvr>
                                      <p:to x="100000" y="100000"/>
                                    </p:animScale>
                                    <p:animScale>
                                      <p:cBhvr>
                                        <p:cTn id="156" dur="26">
                                          <p:stCondLst>
                                            <p:cond delay="1642"/>
                                          </p:stCondLst>
                                        </p:cTn>
                                        <p:tgtEl>
                                          <p:spTgt spid="28"/>
                                        </p:tgtEl>
                                      </p:cBhvr>
                                      <p:to x="100000" y="90000"/>
                                    </p:animScale>
                                    <p:animScale>
                                      <p:cBhvr>
                                        <p:cTn id="157" dur="166" decel="50000">
                                          <p:stCondLst>
                                            <p:cond delay="1668"/>
                                          </p:stCondLst>
                                        </p:cTn>
                                        <p:tgtEl>
                                          <p:spTgt spid="28"/>
                                        </p:tgtEl>
                                      </p:cBhvr>
                                      <p:to x="100000" y="100000"/>
                                    </p:animScale>
                                    <p:animScale>
                                      <p:cBhvr>
                                        <p:cTn id="158" dur="26">
                                          <p:stCondLst>
                                            <p:cond delay="1808"/>
                                          </p:stCondLst>
                                        </p:cTn>
                                        <p:tgtEl>
                                          <p:spTgt spid="28"/>
                                        </p:tgtEl>
                                      </p:cBhvr>
                                      <p:to x="100000" y="95000"/>
                                    </p:animScale>
                                    <p:animScale>
                                      <p:cBhvr>
                                        <p:cTn id="159" dur="166" decel="50000">
                                          <p:stCondLst>
                                            <p:cond delay="1834"/>
                                          </p:stCondLst>
                                        </p:cTn>
                                        <p:tgtEl>
                                          <p:spTgt spid="28"/>
                                        </p:tgtEl>
                                      </p:cBhvr>
                                      <p:to x="100000" y="100000"/>
                                    </p:animScale>
                                  </p:childTnLst>
                                </p:cTn>
                              </p:par>
                            </p:childTnLst>
                          </p:cTn>
                        </p:par>
                      </p:childTnLst>
                    </p:cTn>
                  </p:par>
                  <p:par>
                    <p:cTn id="160" fill="hold">
                      <p:stCondLst>
                        <p:cond delay="indefinite"/>
                      </p:stCondLst>
                      <p:childTnLst>
                        <p:par>
                          <p:cTn id="161" fill="hold">
                            <p:stCondLst>
                              <p:cond delay="0"/>
                            </p:stCondLst>
                            <p:childTnLst>
                              <p:par>
                                <p:cTn id="162" presetID="31" presetClass="entr" presetSubtype="0" fill="hold" grpId="0" nodeType="clickEffect">
                                  <p:stCondLst>
                                    <p:cond delay="0"/>
                                  </p:stCondLst>
                                  <p:iterate type="lt">
                                    <p:tmPct val="5000"/>
                                  </p:iterate>
                                  <p:childTnLst>
                                    <p:set>
                                      <p:cBhvr>
                                        <p:cTn id="163" dur="1" fill="hold">
                                          <p:stCondLst>
                                            <p:cond delay="0"/>
                                          </p:stCondLst>
                                        </p:cTn>
                                        <p:tgtEl>
                                          <p:spTgt spid="31"/>
                                        </p:tgtEl>
                                        <p:attrNameLst>
                                          <p:attrName>style.visibility</p:attrName>
                                        </p:attrNameLst>
                                      </p:cBhvr>
                                      <p:to>
                                        <p:strVal val="visible"/>
                                      </p:to>
                                    </p:set>
                                    <p:anim calcmode="lin" valueType="num">
                                      <p:cBhvr>
                                        <p:cTn id="164" dur="1000" fill="hold"/>
                                        <p:tgtEl>
                                          <p:spTgt spid="31"/>
                                        </p:tgtEl>
                                        <p:attrNameLst>
                                          <p:attrName>ppt_w</p:attrName>
                                        </p:attrNameLst>
                                      </p:cBhvr>
                                      <p:tavLst>
                                        <p:tav tm="0">
                                          <p:val>
                                            <p:fltVal val="0"/>
                                          </p:val>
                                        </p:tav>
                                        <p:tav tm="100000">
                                          <p:val>
                                            <p:strVal val="#ppt_w"/>
                                          </p:val>
                                        </p:tav>
                                      </p:tavLst>
                                    </p:anim>
                                    <p:anim calcmode="lin" valueType="num">
                                      <p:cBhvr>
                                        <p:cTn id="165" dur="1000" fill="hold"/>
                                        <p:tgtEl>
                                          <p:spTgt spid="31"/>
                                        </p:tgtEl>
                                        <p:attrNameLst>
                                          <p:attrName>ppt_h</p:attrName>
                                        </p:attrNameLst>
                                      </p:cBhvr>
                                      <p:tavLst>
                                        <p:tav tm="0">
                                          <p:val>
                                            <p:fltVal val="0"/>
                                          </p:val>
                                        </p:tav>
                                        <p:tav tm="100000">
                                          <p:val>
                                            <p:strVal val="#ppt_h"/>
                                          </p:val>
                                        </p:tav>
                                      </p:tavLst>
                                    </p:anim>
                                    <p:anim calcmode="lin" valueType="num">
                                      <p:cBhvr>
                                        <p:cTn id="166" dur="1000" fill="hold"/>
                                        <p:tgtEl>
                                          <p:spTgt spid="31"/>
                                        </p:tgtEl>
                                        <p:attrNameLst>
                                          <p:attrName>style.rotation</p:attrName>
                                        </p:attrNameLst>
                                      </p:cBhvr>
                                      <p:tavLst>
                                        <p:tav tm="0">
                                          <p:val>
                                            <p:fltVal val="90"/>
                                          </p:val>
                                        </p:tav>
                                        <p:tav tm="100000">
                                          <p:val>
                                            <p:fltVal val="0"/>
                                          </p:val>
                                        </p:tav>
                                      </p:tavLst>
                                    </p:anim>
                                    <p:animEffect transition="in" filter="fade">
                                      <p:cBhvr>
                                        <p:cTn id="167" dur="1000"/>
                                        <p:tgtEl>
                                          <p:spTgt spid="31"/>
                                        </p:tgtEl>
                                      </p:cBhvr>
                                    </p:animEffect>
                                  </p:childTnLst>
                                </p:cTn>
                              </p:par>
                            </p:childTnLst>
                          </p:cTn>
                        </p:par>
                      </p:childTnLst>
                    </p:cTn>
                  </p:par>
                  <p:par>
                    <p:cTn id="168" fill="hold">
                      <p:stCondLst>
                        <p:cond delay="indefinite"/>
                      </p:stCondLst>
                      <p:childTnLst>
                        <p:par>
                          <p:cTn id="169" fill="hold">
                            <p:stCondLst>
                              <p:cond delay="0"/>
                            </p:stCondLst>
                            <p:childTnLst>
                              <p:par>
                                <p:cTn id="170" presetID="26" presetClass="entr" presetSubtype="0" fill="hold" grpId="0" nodeType="clickEffect">
                                  <p:stCondLst>
                                    <p:cond delay="0"/>
                                  </p:stCondLst>
                                  <p:childTnLst>
                                    <p:set>
                                      <p:cBhvr>
                                        <p:cTn id="171" dur="1" fill="hold">
                                          <p:stCondLst>
                                            <p:cond delay="0"/>
                                          </p:stCondLst>
                                        </p:cTn>
                                        <p:tgtEl>
                                          <p:spTgt spid="30"/>
                                        </p:tgtEl>
                                        <p:attrNameLst>
                                          <p:attrName>style.visibility</p:attrName>
                                        </p:attrNameLst>
                                      </p:cBhvr>
                                      <p:to>
                                        <p:strVal val="visible"/>
                                      </p:to>
                                    </p:set>
                                    <p:animEffect transition="in" filter="wipe(down)">
                                      <p:cBhvr>
                                        <p:cTn id="172" dur="580">
                                          <p:stCondLst>
                                            <p:cond delay="0"/>
                                          </p:stCondLst>
                                        </p:cTn>
                                        <p:tgtEl>
                                          <p:spTgt spid="30"/>
                                        </p:tgtEl>
                                      </p:cBhvr>
                                    </p:animEffect>
                                    <p:anim calcmode="lin" valueType="num">
                                      <p:cBhvr>
                                        <p:cTn id="173"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74"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75"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76"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77"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78" dur="26">
                                          <p:stCondLst>
                                            <p:cond delay="650"/>
                                          </p:stCondLst>
                                        </p:cTn>
                                        <p:tgtEl>
                                          <p:spTgt spid="30"/>
                                        </p:tgtEl>
                                      </p:cBhvr>
                                      <p:to x="100000" y="60000"/>
                                    </p:animScale>
                                    <p:animScale>
                                      <p:cBhvr>
                                        <p:cTn id="179" dur="166" decel="50000">
                                          <p:stCondLst>
                                            <p:cond delay="676"/>
                                          </p:stCondLst>
                                        </p:cTn>
                                        <p:tgtEl>
                                          <p:spTgt spid="30"/>
                                        </p:tgtEl>
                                      </p:cBhvr>
                                      <p:to x="100000" y="100000"/>
                                    </p:animScale>
                                    <p:animScale>
                                      <p:cBhvr>
                                        <p:cTn id="180" dur="26">
                                          <p:stCondLst>
                                            <p:cond delay="1312"/>
                                          </p:stCondLst>
                                        </p:cTn>
                                        <p:tgtEl>
                                          <p:spTgt spid="30"/>
                                        </p:tgtEl>
                                      </p:cBhvr>
                                      <p:to x="100000" y="80000"/>
                                    </p:animScale>
                                    <p:animScale>
                                      <p:cBhvr>
                                        <p:cTn id="181" dur="166" decel="50000">
                                          <p:stCondLst>
                                            <p:cond delay="1338"/>
                                          </p:stCondLst>
                                        </p:cTn>
                                        <p:tgtEl>
                                          <p:spTgt spid="30"/>
                                        </p:tgtEl>
                                      </p:cBhvr>
                                      <p:to x="100000" y="100000"/>
                                    </p:animScale>
                                    <p:animScale>
                                      <p:cBhvr>
                                        <p:cTn id="182" dur="26">
                                          <p:stCondLst>
                                            <p:cond delay="1642"/>
                                          </p:stCondLst>
                                        </p:cTn>
                                        <p:tgtEl>
                                          <p:spTgt spid="30"/>
                                        </p:tgtEl>
                                      </p:cBhvr>
                                      <p:to x="100000" y="90000"/>
                                    </p:animScale>
                                    <p:animScale>
                                      <p:cBhvr>
                                        <p:cTn id="183" dur="166" decel="50000">
                                          <p:stCondLst>
                                            <p:cond delay="1668"/>
                                          </p:stCondLst>
                                        </p:cTn>
                                        <p:tgtEl>
                                          <p:spTgt spid="30"/>
                                        </p:tgtEl>
                                      </p:cBhvr>
                                      <p:to x="100000" y="100000"/>
                                    </p:animScale>
                                    <p:animScale>
                                      <p:cBhvr>
                                        <p:cTn id="184" dur="26">
                                          <p:stCondLst>
                                            <p:cond delay="1808"/>
                                          </p:stCondLst>
                                        </p:cTn>
                                        <p:tgtEl>
                                          <p:spTgt spid="30"/>
                                        </p:tgtEl>
                                      </p:cBhvr>
                                      <p:to x="100000" y="95000"/>
                                    </p:animScale>
                                    <p:animScale>
                                      <p:cBhvr>
                                        <p:cTn id="185" dur="166" decel="50000">
                                          <p:stCondLst>
                                            <p:cond delay="1834"/>
                                          </p:stCondLst>
                                        </p:cTn>
                                        <p:tgtEl>
                                          <p:spTgt spid="30"/>
                                        </p:tgtEl>
                                      </p:cBhvr>
                                      <p:to x="100000" y="100000"/>
                                    </p:animScale>
                                  </p:childTnLst>
                                </p:cTn>
                              </p:par>
                            </p:childTnLst>
                          </p:cTn>
                        </p:par>
                      </p:childTnLst>
                    </p:cTn>
                  </p:par>
                  <p:par>
                    <p:cTn id="186" fill="hold">
                      <p:stCondLst>
                        <p:cond delay="indefinite"/>
                      </p:stCondLst>
                      <p:childTnLst>
                        <p:par>
                          <p:cTn id="187" fill="hold">
                            <p:stCondLst>
                              <p:cond delay="0"/>
                            </p:stCondLst>
                            <p:childTnLst>
                              <p:par>
                                <p:cTn id="188" presetID="31" presetClass="entr" presetSubtype="0" fill="hold" grpId="0" nodeType="clickEffect">
                                  <p:stCondLst>
                                    <p:cond delay="0"/>
                                  </p:stCondLst>
                                  <p:iterate type="lt">
                                    <p:tmPct val="5000"/>
                                  </p:iterate>
                                  <p:childTnLst>
                                    <p:set>
                                      <p:cBhvr>
                                        <p:cTn id="189" dur="1" fill="hold">
                                          <p:stCondLst>
                                            <p:cond delay="0"/>
                                          </p:stCondLst>
                                        </p:cTn>
                                        <p:tgtEl>
                                          <p:spTgt spid="34"/>
                                        </p:tgtEl>
                                        <p:attrNameLst>
                                          <p:attrName>style.visibility</p:attrName>
                                        </p:attrNameLst>
                                      </p:cBhvr>
                                      <p:to>
                                        <p:strVal val="visible"/>
                                      </p:to>
                                    </p:set>
                                    <p:anim calcmode="lin" valueType="num">
                                      <p:cBhvr>
                                        <p:cTn id="190" dur="1000" fill="hold"/>
                                        <p:tgtEl>
                                          <p:spTgt spid="34"/>
                                        </p:tgtEl>
                                        <p:attrNameLst>
                                          <p:attrName>ppt_w</p:attrName>
                                        </p:attrNameLst>
                                      </p:cBhvr>
                                      <p:tavLst>
                                        <p:tav tm="0">
                                          <p:val>
                                            <p:fltVal val="0"/>
                                          </p:val>
                                        </p:tav>
                                        <p:tav tm="100000">
                                          <p:val>
                                            <p:strVal val="#ppt_w"/>
                                          </p:val>
                                        </p:tav>
                                      </p:tavLst>
                                    </p:anim>
                                    <p:anim calcmode="lin" valueType="num">
                                      <p:cBhvr>
                                        <p:cTn id="191" dur="1000" fill="hold"/>
                                        <p:tgtEl>
                                          <p:spTgt spid="34"/>
                                        </p:tgtEl>
                                        <p:attrNameLst>
                                          <p:attrName>ppt_h</p:attrName>
                                        </p:attrNameLst>
                                      </p:cBhvr>
                                      <p:tavLst>
                                        <p:tav tm="0">
                                          <p:val>
                                            <p:fltVal val="0"/>
                                          </p:val>
                                        </p:tav>
                                        <p:tav tm="100000">
                                          <p:val>
                                            <p:strVal val="#ppt_h"/>
                                          </p:val>
                                        </p:tav>
                                      </p:tavLst>
                                    </p:anim>
                                    <p:anim calcmode="lin" valueType="num">
                                      <p:cBhvr>
                                        <p:cTn id="192" dur="1000" fill="hold"/>
                                        <p:tgtEl>
                                          <p:spTgt spid="34"/>
                                        </p:tgtEl>
                                        <p:attrNameLst>
                                          <p:attrName>style.rotation</p:attrName>
                                        </p:attrNameLst>
                                      </p:cBhvr>
                                      <p:tavLst>
                                        <p:tav tm="0">
                                          <p:val>
                                            <p:fltVal val="90"/>
                                          </p:val>
                                        </p:tav>
                                        <p:tav tm="100000">
                                          <p:val>
                                            <p:fltVal val="0"/>
                                          </p:val>
                                        </p:tav>
                                      </p:tavLst>
                                    </p:anim>
                                    <p:animEffect transition="in" filter="fade">
                                      <p:cBhvr>
                                        <p:cTn id="193" dur="1000"/>
                                        <p:tgtEl>
                                          <p:spTgt spid="34"/>
                                        </p:tgtEl>
                                      </p:cBhvr>
                                    </p:animEffect>
                                  </p:childTnLst>
                                </p:cTn>
                              </p:par>
                            </p:childTnLst>
                          </p:cTn>
                        </p:par>
                      </p:childTnLst>
                    </p:cTn>
                  </p:par>
                  <p:par>
                    <p:cTn id="194" fill="hold">
                      <p:stCondLst>
                        <p:cond delay="indefinite"/>
                      </p:stCondLst>
                      <p:childTnLst>
                        <p:par>
                          <p:cTn id="195" fill="hold">
                            <p:stCondLst>
                              <p:cond delay="0"/>
                            </p:stCondLst>
                            <p:childTnLst>
                              <p:par>
                                <p:cTn id="196" presetID="26" presetClass="entr" presetSubtype="0" fill="hold" grpId="0" nodeType="clickEffect">
                                  <p:stCondLst>
                                    <p:cond delay="0"/>
                                  </p:stCondLst>
                                  <p:childTnLst>
                                    <p:set>
                                      <p:cBhvr>
                                        <p:cTn id="197" dur="1" fill="hold">
                                          <p:stCondLst>
                                            <p:cond delay="0"/>
                                          </p:stCondLst>
                                        </p:cTn>
                                        <p:tgtEl>
                                          <p:spTgt spid="33"/>
                                        </p:tgtEl>
                                        <p:attrNameLst>
                                          <p:attrName>style.visibility</p:attrName>
                                        </p:attrNameLst>
                                      </p:cBhvr>
                                      <p:to>
                                        <p:strVal val="visible"/>
                                      </p:to>
                                    </p:set>
                                    <p:animEffect transition="in" filter="wipe(down)">
                                      <p:cBhvr>
                                        <p:cTn id="198" dur="580">
                                          <p:stCondLst>
                                            <p:cond delay="0"/>
                                          </p:stCondLst>
                                        </p:cTn>
                                        <p:tgtEl>
                                          <p:spTgt spid="33"/>
                                        </p:tgtEl>
                                      </p:cBhvr>
                                    </p:animEffect>
                                    <p:anim calcmode="lin" valueType="num">
                                      <p:cBhvr>
                                        <p:cTn id="199"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200"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201"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202"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203"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204" dur="26">
                                          <p:stCondLst>
                                            <p:cond delay="650"/>
                                          </p:stCondLst>
                                        </p:cTn>
                                        <p:tgtEl>
                                          <p:spTgt spid="33"/>
                                        </p:tgtEl>
                                      </p:cBhvr>
                                      <p:to x="100000" y="60000"/>
                                    </p:animScale>
                                    <p:animScale>
                                      <p:cBhvr>
                                        <p:cTn id="205" dur="166" decel="50000">
                                          <p:stCondLst>
                                            <p:cond delay="676"/>
                                          </p:stCondLst>
                                        </p:cTn>
                                        <p:tgtEl>
                                          <p:spTgt spid="33"/>
                                        </p:tgtEl>
                                      </p:cBhvr>
                                      <p:to x="100000" y="100000"/>
                                    </p:animScale>
                                    <p:animScale>
                                      <p:cBhvr>
                                        <p:cTn id="206" dur="26">
                                          <p:stCondLst>
                                            <p:cond delay="1312"/>
                                          </p:stCondLst>
                                        </p:cTn>
                                        <p:tgtEl>
                                          <p:spTgt spid="33"/>
                                        </p:tgtEl>
                                      </p:cBhvr>
                                      <p:to x="100000" y="80000"/>
                                    </p:animScale>
                                    <p:animScale>
                                      <p:cBhvr>
                                        <p:cTn id="207" dur="166" decel="50000">
                                          <p:stCondLst>
                                            <p:cond delay="1338"/>
                                          </p:stCondLst>
                                        </p:cTn>
                                        <p:tgtEl>
                                          <p:spTgt spid="33"/>
                                        </p:tgtEl>
                                      </p:cBhvr>
                                      <p:to x="100000" y="100000"/>
                                    </p:animScale>
                                    <p:animScale>
                                      <p:cBhvr>
                                        <p:cTn id="208" dur="26">
                                          <p:stCondLst>
                                            <p:cond delay="1642"/>
                                          </p:stCondLst>
                                        </p:cTn>
                                        <p:tgtEl>
                                          <p:spTgt spid="33"/>
                                        </p:tgtEl>
                                      </p:cBhvr>
                                      <p:to x="100000" y="90000"/>
                                    </p:animScale>
                                    <p:animScale>
                                      <p:cBhvr>
                                        <p:cTn id="209" dur="166" decel="50000">
                                          <p:stCondLst>
                                            <p:cond delay="1668"/>
                                          </p:stCondLst>
                                        </p:cTn>
                                        <p:tgtEl>
                                          <p:spTgt spid="33"/>
                                        </p:tgtEl>
                                      </p:cBhvr>
                                      <p:to x="100000" y="100000"/>
                                    </p:animScale>
                                    <p:animScale>
                                      <p:cBhvr>
                                        <p:cTn id="210" dur="26">
                                          <p:stCondLst>
                                            <p:cond delay="1808"/>
                                          </p:stCondLst>
                                        </p:cTn>
                                        <p:tgtEl>
                                          <p:spTgt spid="33"/>
                                        </p:tgtEl>
                                      </p:cBhvr>
                                      <p:to x="100000" y="95000"/>
                                    </p:animScale>
                                    <p:animScale>
                                      <p:cBhvr>
                                        <p:cTn id="211" dur="166" decel="50000">
                                          <p:stCondLst>
                                            <p:cond delay="1834"/>
                                          </p:stCondLst>
                                        </p:cTn>
                                        <p:tgtEl>
                                          <p:spTgt spid="33"/>
                                        </p:tgtEl>
                                      </p:cBhvr>
                                      <p:to x="100000" y="100000"/>
                                    </p:animScale>
                                  </p:childTnLst>
                                </p:cTn>
                              </p:par>
                            </p:childTnLst>
                          </p:cTn>
                        </p:par>
                      </p:childTnLst>
                    </p:cTn>
                  </p:par>
                  <p:par>
                    <p:cTn id="212" fill="hold">
                      <p:stCondLst>
                        <p:cond delay="indefinite"/>
                      </p:stCondLst>
                      <p:childTnLst>
                        <p:par>
                          <p:cTn id="213" fill="hold">
                            <p:stCondLst>
                              <p:cond delay="0"/>
                            </p:stCondLst>
                            <p:childTnLst>
                              <p:par>
                                <p:cTn id="214" presetID="22" presetClass="entr" presetSubtype="4" fill="hold" nodeType="clickEffect">
                                  <p:stCondLst>
                                    <p:cond delay="0"/>
                                  </p:stCondLst>
                                  <p:childTnLst>
                                    <p:set>
                                      <p:cBhvr>
                                        <p:cTn id="215" dur="1" fill="hold">
                                          <p:stCondLst>
                                            <p:cond delay="0"/>
                                          </p:stCondLst>
                                        </p:cTn>
                                        <p:tgtEl>
                                          <p:spTgt spid="33">
                                            <p:txEl>
                                              <p:pRg st="0" end="0"/>
                                            </p:txEl>
                                          </p:spTgt>
                                        </p:tgtEl>
                                        <p:attrNameLst>
                                          <p:attrName>style.visibility</p:attrName>
                                        </p:attrNameLst>
                                      </p:cBhvr>
                                      <p:to>
                                        <p:strVal val="visible"/>
                                      </p:to>
                                    </p:set>
                                    <p:animEffect transition="in" filter="wipe(down)">
                                      <p:cBhvr>
                                        <p:cTn id="216" dur="500"/>
                                        <p:tgtEl>
                                          <p:spTgt spid="33">
                                            <p:txEl>
                                              <p:pRg st="0" end="0"/>
                                            </p:txEl>
                                          </p:spTgt>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4" fill="hold" nodeType="clickEffect">
                                  <p:stCondLst>
                                    <p:cond delay="0"/>
                                  </p:stCondLst>
                                  <p:childTnLst>
                                    <p:set>
                                      <p:cBhvr>
                                        <p:cTn id="220" dur="1" fill="hold">
                                          <p:stCondLst>
                                            <p:cond delay="0"/>
                                          </p:stCondLst>
                                        </p:cTn>
                                        <p:tgtEl>
                                          <p:spTgt spid="33">
                                            <p:txEl>
                                              <p:pRg st="1" end="1"/>
                                            </p:txEl>
                                          </p:spTgt>
                                        </p:tgtEl>
                                        <p:attrNameLst>
                                          <p:attrName>style.visibility</p:attrName>
                                        </p:attrNameLst>
                                      </p:cBhvr>
                                      <p:to>
                                        <p:strVal val="visible"/>
                                      </p:to>
                                    </p:set>
                                    <p:animEffect transition="in" filter="wipe(down)">
                                      <p:cBhvr>
                                        <p:cTn id="221" dur="500"/>
                                        <p:tgtEl>
                                          <p:spTgt spid="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2"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29322" y="142852"/>
            <a:ext cx="29861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dirty="0" smtClean="0">
                <a:cs typeface="B Titr" panose="00000700000000000000" pitchFamily="2" charset="-78"/>
              </a:rPr>
              <a:t>شبهه ابن خلدون</a:t>
            </a:r>
            <a:endParaRPr lang="fa-IR" sz="2200" dirty="0">
              <a:cs typeface="B Titr" panose="00000700000000000000" pitchFamily="2" charset="-78"/>
            </a:endParaRPr>
          </a:p>
        </p:txBody>
      </p:sp>
      <p:sp>
        <p:nvSpPr>
          <p:cNvPr id="3" name="Oval 2"/>
          <p:cNvSpPr/>
          <p:nvPr/>
        </p:nvSpPr>
        <p:spPr>
          <a:xfrm>
            <a:off x="6858016" y="1214422"/>
            <a:ext cx="1643074" cy="92869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تبیین</a:t>
            </a:r>
            <a:endParaRPr lang="fa-IR" sz="2800" dirty="0">
              <a:cs typeface="B Titr" panose="00000700000000000000" pitchFamily="2" charset="-78"/>
            </a:endParaRPr>
          </a:p>
        </p:txBody>
      </p:sp>
      <p:sp>
        <p:nvSpPr>
          <p:cNvPr id="4" name="Left Arrow 3"/>
          <p:cNvSpPr/>
          <p:nvPr/>
        </p:nvSpPr>
        <p:spPr>
          <a:xfrm>
            <a:off x="6102178" y="1444170"/>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5" name="Rectangle 4"/>
          <p:cNvSpPr/>
          <p:nvPr/>
        </p:nvSpPr>
        <p:spPr>
          <a:xfrm>
            <a:off x="857224" y="1101526"/>
            <a:ext cx="5214974" cy="114300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ابن خلدون در کتاب المقدمه همه روایات مهدوی را بررسی و تضعیف کرده است</a:t>
            </a:r>
            <a:endParaRPr lang="fa-IR" sz="2400" dirty="0">
              <a:cs typeface="B Titr" panose="00000700000000000000" pitchFamily="2" charset="-78"/>
            </a:endParaRPr>
          </a:p>
        </p:txBody>
      </p:sp>
      <p:sp>
        <p:nvSpPr>
          <p:cNvPr id="6" name="Oval 5"/>
          <p:cNvSpPr/>
          <p:nvPr/>
        </p:nvSpPr>
        <p:spPr>
          <a:xfrm>
            <a:off x="6858016" y="3541896"/>
            <a:ext cx="1643074" cy="95867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پاسخ </a:t>
            </a:r>
            <a:endParaRPr lang="fa-IR" sz="2800" dirty="0">
              <a:cs typeface="B Titr" panose="00000700000000000000" pitchFamily="2" charset="-78"/>
            </a:endParaRPr>
          </a:p>
        </p:txBody>
      </p:sp>
      <p:sp>
        <p:nvSpPr>
          <p:cNvPr id="7" name="Left Arrow 6"/>
          <p:cNvSpPr/>
          <p:nvPr/>
        </p:nvSpPr>
        <p:spPr>
          <a:xfrm>
            <a:off x="6102178" y="3786190"/>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8" name="Rectangle 7"/>
          <p:cNvSpPr/>
          <p:nvPr/>
        </p:nvSpPr>
        <p:spPr>
          <a:xfrm>
            <a:off x="857224" y="2300982"/>
            <a:ext cx="5214974" cy="355691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9" name="10-Point Star 8"/>
          <p:cNvSpPr/>
          <p:nvPr/>
        </p:nvSpPr>
        <p:spPr>
          <a:xfrm>
            <a:off x="5499998" y="235743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10" name="Rounded Rectangle 9"/>
          <p:cNvSpPr/>
          <p:nvPr/>
        </p:nvSpPr>
        <p:spPr>
          <a:xfrm>
            <a:off x="928662" y="2372420"/>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تخصص غیر حدیثی ابن خلدون</a:t>
            </a:r>
            <a:endParaRPr lang="fa-IR" sz="2200" dirty="0">
              <a:cs typeface="B Titr" panose="00000700000000000000" pitchFamily="2" charset="-78"/>
            </a:endParaRPr>
          </a:p>
        </p:txBody>
      </p:sp>
      <p:sp>
        <p:nvSpPr>
          <p:cNvPr id="11" name="10-Point Star 10"/>
          <p:cNvSpPr/>
          <p:nvPr/>
        </p:nvSpPr>
        <p:spPr>
          <a:xfrm>
            <a:off x="5499998" y="292893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2" name="Rounded Rectangle 11"/>
          <p:cNvSpPr/>
          <p:nvPr/>
        </p:nvSpPr>
        <p:spPr>
          <a:xfrm>
            <a:off x="928662" y="2928934"/>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بررسی نکردن همه روایات</a:t>
            </a:r>
            <a:endParaRPr lang="fa-IR" sz="2400" dirty="0">
              <a:cs typeface="B Titr" panose="00000700000000000000" pitchFamily="2" charset="-78"/>
            </a:endParaRPr>
          </a:p>
        </p:txBody>
      </p:sp>
      <p:sp>
        <p:nvSpPr>
          <p:cNvPr id="13" name="10-Point Star 12"/>
          <p:cNvSpPr/>
          <p:nvPr/>
        </p:nvSpPr>
        <p:spPr>
          <a:xfrm>
            <a:off x="5499998" y="350043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14" name="Rounded Rectangle 13"/>
          <p:cNvSpPr/>
          <p:nvPr/>
        </p:nvSpPr>
        <p:spPr>
          <a:xfrm>
            <a:off x="928662" y="3500438"/>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تضعیف نکردن همه روایات مورد بررسی</a:t>
            </a:r>
            <a:endParaRPr lang="fa-IR" sz="2200" dirty="0">
              <a:cs typeface="B Titr" panose="00000700000000000000" pitchFamily="2" charset="-78"/>
            </a:endParaRPr>
          </a:p>
        </p:txBody>
      </p:sp>
      <p:sp>
        <p:nvSpPr>
          <p:cNvPr id="15" name="10-Point Star 14"/>
          <p:cNvSpPr/>
          <p:nvPr/>
        </p:nvSpPr>
        <p:spPr>
          <a:xfrm>
            <a:off x="5499998" y="405695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16" name="Rounded Rectangle 15"/>
          <p:cNvSpPr/>
          <p:nvPr/>
        </p:nvSpPr>
        <p:spPr>
          <a:xfrm>
            <a:off x="928662" y="4056952"/>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رد تضعیفات او توسط اهل سنت</a:t>
            </a:r>
            <a:endParaRPr lang="fa-IR" sz="2400" dirty="0">
              <a:cs typeface="B Titr" panose="00000700000000000000" pitchFamily="2" charset="-78"/>
            </a:endParaRPr>
          </a:p>
        </p:txBody>
      </p:sp>
      <p:sp>
        <p:nvSpPr>
          <p:cNvPr id="17" name="10-Point Star 16"/>
          <p:cNvSpPr/>
          <p:nvPr/>
        </p:nvSpPr>
        <p:spPr>
          <a:xfrm>
            <a:off x="5499998" y="464344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5</a:t>
            </a:r>
            <a:endParaRPr lang="fa-IR" dirty="0">
              <a:cs typeface="B Titr" panose="00000700000000000000" pitchFamily="2" charset="-78"/>
            </a:endParaRPr>
          </a:p>
        </p:txBody>
      </p:sp>
      <p:sp>
        <p:nvSpPr>
          <p:cNvPr id="18" name="Rounded Rectangle 17"/>
          <p:cNvSpPr/>
          <p:nvPr/>
        </p:nvSpPr>
        <p:spPr>
          <a:xfrm>
            <a:off x="928662" y="4643446"/>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مبنای نادرست رجالی</a:t>
            </a:r>
            <a:endParaRPr lang="fa-IR" sz="2200" dirty="0">
              <a:cs typeface="B Titr" panose="00000700000000000000" pitchFamily="2" charset="-78"/>
            </a:endParaRPr>
          </a:p>
        </p:txBody>
      </p:sp>
      <p:sp>
        <p:nvSpPr>
          <p:cNvPr id="19" name="10-Point Star 18"/>
          <p:cNvSpPr/>
          <p:nvPr/>
        </p:nvSpPr>
        <p:spPr>
          <a:xfrm>
            <a:off x="5499998" y="519996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6</a:t>
            </a:r>
            <a:endParaRPr lang="fa-IR" dirty="0">
              <a:cs typeface="B Titr" panose="00000700000000000000" pitchFamily="2" charset="-78"/>
            </a:endParaRPr>
          </a:p>
        </p:txBody>
      </p:sp>
      <p:sp>
        <p:nvSpPr>
          <p:cNvPr id="20" name="Rounded Rectangle 19"/>
          <p:cNvSpPr/>
          <p:nvPr/>
        </p:nvSpPr>
        <p:spPr>
          <a:xfrm>
            <a:off x="928662" y="5199960"/>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رعایت نکردن بی طرفی در تحقیق</a:t>
            </a:r>
            <a:endParaRPr lang="fa-IR" sz="2400" dirty="0">
              <a:cs typeface="B Titr" panose="00000700000000000000" pitchFamily="2" charset="-78"/>
            </a:endParaRPr>
          </a:p>
        </p:txBody>
      </p:sp>
    </p:spTree>
    <p:extLst>
      <p:ext uri="{BB962C8B-B14F-4D97-AF65-F5344CB8AC3E}">
        <p14:creationId xmlns:p14="http://schemas.microsoft.com/office/powerpoint/2010/main" val="252698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Scale>
                                      <p:cBhvr>
                                        <p:cTn id="2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
                                        </p:tgtEl>
                                        <p:attrNameLst>
                                          <p:attrName>ppt_x</p:attrName>
                                          <p:attrName>ppt_y</p:attrName>
                                        </p:attrNameLst>
                                      </p:cBhvr>
                                    </p:animMotion>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style.rotation</p:attrName>
                                        </p:attrNameLst>
                                      </p:cBhvr>
                                      <p:tavLst>
                                        <p:tav tm="0">
                                          <p:val>
                                            <p:fltVal val="90"/>
                                          </p:val>
                                        </p:tav>
                                        <p:tav tm="100000">
                                          <p:val>
                                            <p:fltVal val="0"/>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8"/>
                                        </p:tgtEl>
                                        <p:attrNameLst>
                                          <p:attrName>ppt_x</p:attrName>
                                          <p:attrName>ppt_y</p:attrName>
                                        </p:attrNameLst>
                                      </p:cBhvr>
                                    </p:animMotion>
                                    <p:animEffect transition="in" filter="fade">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 calcmode="lin" valueType="num">
                                      <p:cBhvr>
                                        <p:cTn id="55" dur="500" fill="hold"/>
                                        <p:tgtEl>
                                          <p:spTgt spid="9"/>
                                        </p:tgtEl>
                                        <p:attrNameLst>
                                          <p:attrName>style.rotation</p:attrName>
                                        </p:attrNameLst>
                                      </p:cBhvr>
                                      <p:tavLst>
                                        <p:tav tm="0">
                                          <p:val>
                                            <p:fltVal val="360"/>
                                          </p:val>
                                        </p:tav>
                                        <p:tav tm="100000">
                                          <p:val>
                                            <p:fltVal val="0"/>
                                          </p:val>
                                        </p:tav>
                                      </p:tavLst>
                                    </p:anim>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 calcmode="lin" valueType="num">
                                      <p:cBhvr>
                                        <p:cTn id="81" dur="500" fill="hold"/>
                                        <p:tgtEl>
                                          <p:spTgt spid="11"/>
                                        </p:tgtEl>
                                        <p:attrNameLst>
                                          <p:attrName>style.rotation</p:attrName>
                                        </p:attrNameLst>
                                      </p:cBhvr>
                                      <p:tavLst>
                                        <p:tav tm="0">
                                          <p:val>
                                            <p:fltVal val="360"/>
                                          </p:val>
                                        </p:tav>
                                        <p:tav tm="100000">
                                          <p:val>
                                            <p:fltVal val="0"/>
                                          </p:val>
                                        </p:tav>
                                      </p:tavLst>
                                    </p:anim>
                                    <p:animEffect transition="in" filter="fade">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80">
                                          <p:stCondLst>
                                            <p:cond delay="0"/>
                                          </p:stCondLst>
                                        </p:cTn>
                                        <p:tgtEl>
                                          <p:spTgt spid="12"/>
                                        </p:tgtEl>
                                      </p:cBhvr>
                                    </p:animEffect>
                                    <p:anim calcmode="lin" valueType="num">
                                      <p:cBhvr>
                                        <p:cTn id="8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3" dur="26">
                                          <p:stCondLst>
                                            <p:cond delay="650"/>
                                          </p:stCondLst>
                                        </p:cTn>
                                        <p:tgtEl>
                                          <p:spTgt spid="12"/>
                                        </p:tgtEl>
                                      </p:cBhvr>
                                      <p:to x="100000" y="60000"/>
                                    </p:animScale>
                                    <p:animScale>
                                      <p:cBhvr>
                                        <p:cTn id="94" dur="166" decel="50000">
                                          <p:stCondLst>
                                            <p:cond delay="676"/>
                                          </p:stCondLst>
                                        </p:cTn>
                                        <p:tgtEl>
                                          <p:spTgt spid="12"/>
                                        </p:tgtEl>
                                      </p:cBhvr>
                                      <p:to x="100000" y="100000"/>
                                    </p:animScale>
                                    <p:animScale>
                                      <p:cBhvr>
                                        <p:cTn id="95" dur="26">
                                          <p:stCondLst>
                                            <p:cond delay="1312"/>
                                          </p:stCondLst>
                                        </p:cTn>
                                        <p:tgtEl>
                                          <p:spTgt spid="12"/>
                                        </p:tgtEl>
                                      </p:cBhvr>
                                      <p:to x="100000" y="80000"/>
                                    </p:animScale>
                                    <p:animScale>
                                      <p:cBhvr>
                                        <p:cTn id="96" dur="166" decel="50000">
                                          <p:stCondLst>
                                            <p:cond delay="1338"/>
                                          </p:stCondLst>
                                        </p:cTn>
                                        <p:tgtEl>
                                          <p:spTgt spid="12"/>
                                        </p:tgtEl>
                                      </p:cBhvr>
                                      <p:to x="100000" y="100000"/>
                                    </p:animScale>
                                    <p:animScale>
                                      <p:cBhvr>
                                        <p:cTn id="97" dur="26">
                                          <p:stCondLst>
                                            <p:cond delay="1642"/>
                                          </p:stCondLst>
                                        </p:cTn>
                                        <p:tgtEl>
                                          <p:spTgt spid="12"/>
                                        </p:tgtEl>
                                      </p:cBhvr>
                                      <p:to x="100000" y="90000"/>
                                    </p:animScale>
                                    <p:animScale>
                                      <p:cBhvr>
                                        <p:cTn id="98" dur="166" decel="50000">
                                          <p:stCondLst>
                                            <p:cond delay="1668"/>
                                          </p:stCondLst>
                                        </p:cTn>
                                        <p:tgtEl>
                                          <p:spTgt spid="12"/>
                                        </p:tgtEl>
                                      </p:cBhvr>
                                      <p:to x="100000" y="100000"/>
                                    </p:animScale>
                                    <p:animScale>
                                      <p:cBhvr>
                                        <p:cTn id="99" dur="26">
                                          <p:stCondLst>
                                            <p:cond delay="1808"/>
                                          </p:stCondLst>
                                        </p:cTn>
                                        <p:tgtEl>
                                          <p:spTgt spid="12"/>
                                        </p:tgtEl>
                                      </p:cBhvr>
                                      <p:to x="100000" y="95000"/>
                                    </p:animScale>
                                    <p:animScale>
                                      <p:cBhvr>
                                        <p:cTn id="100" dur="166" decel="50000">
                                          <p:stCondLst>
                                            <p:cond delay="1834"/>
                                          </p:stCondLst>
                                        </p:cTn>
                                        <p:tgtEl>
                                          <p:spTgt spid="12"/>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9" presetClass="entr" presetSubtype="0" decel="100000"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 calcmode="lin" valueType="num">
                                      <p:cBhvr>
                                        <p:cTn id="105" dur="500" fill="hold"/>
                                        <p:tgtEl>
                                          <p:spTgt spid="13"/>
                                        </p:tgtEl>
                                        <p:attrNameLst>
                                          <p:attrName>ppt_w</p:attrName>
                                        </p:attrNameLst>
                                      </p:cBhvr>
                                      <p:tavLst>
                                        <p:tav tm="0">
                                          <p:val>
                                            <p:fltVal val="0"/>
                                          </p:val>
                                        </p:tav>
                                        <p:tav tm="100000">
                                          <p:val>
                                            <p:strVal val="#ppt_w"/>
                                          </p:val>
                                        </p:tav>
                                      </p:tavLst>
                                    </p:anim>
                                    <p:anim calcmode="lin" valueType="num">
                                      <p:cBhvr>
                                        <p:cTn id="106" dur="500" fill="hold"/>
                                        <p:tgtEl>
                                          <p:spTgt spid="13"/>
                                        </p:tgtEl>
                                        <p:attrNameLst>
                                          <p:attrName>ppt_h</p:attrName>
                                        </p:attrNameLst>
                                      </p:cBhvr>
                                      <p:tavLst>
                                        <p:tav tm="0">
                                          <p:val>
                                            <p:fltVal val="0"/>
                                          </p:val>
                                        </p:tav>
                                        <p:tav tm="100000">
                                          <p:val>
                                            <p:strVal val="#ppt_h"/>
                                          </p:val>
                                        </p:tav>
                                      </p:tavLst>
                                    </p:anim>
                                    <p:anim calcmode="lin" valueType="num">
                                      <p:cBhvr>
                                        <p:cTn id="107" dur="500" fill="hold"/>
                                        <p:tgtEl>
                                          <p:spTgt spid="13"/>
                                        </p:tgtEl>
                                        <p:attrNameLst>
                                          <p:attrName>style.rotation</p:attrName>
                                        </p:attrNameLst>
                                      </p:cBhvr>
                                      <p:tavLst>
                                        <p:tav tm="0">
                                          <p:val>
                                            <p:fltVal val="360"/>
                                          </p:val>
                                        </p:tav>
                                        <p:tav tm="100000">
                                          <p:val>
                                            <p:fltVal val="0"/>
                                          </p:val>
                                        </p:tav>
                                      </p:tavLst>
                                    </p:anim>
                                    <p:animEffect transition="in" filter="fade">
                                      <p:cBhvr>
                                        <p:cTn id="108" dur="500"/>
                                        <p:tgtEl>
                                          <p:spTgt spid="13"/>
                                        </p:tgtEl>
                                      </p:cBhvr>
                                    </p:animEffect>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wipe(down)">
                                      <p:cBhvr>
                                        <p:cTn id="113" dur="580">
                                          <p:stCondLst>
                                            <p:cond delay="0"/>
                                          </p:stCondLst>
                                        </p:cTn>
                                        <p:tgtEl>
                                          <p:spTgt spid="14"/>
                                        </p:tgtEl>
                                      </p:cBhvr>
                                    </p:animEffect>
                                    <p:anim calcmode="lin" valueType="num">
                                      <p:cBhvr>
                                        <p:cTn id="1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19" dur="26">
                                          <p:stCondLst>
                                            <p:cond delay="650"/>
                                          </p:stCondLst>
                                        </p:cTn>
                                        <p:tgtEl>
                                          <p:spTgt spid="14"/>
                                        </p:tgtEl>
                                      </p:cBhvr>
                                      <p:to x="100000" y="60000"/>
                                    </p:animScale>
                                    <p:animScale>
                                      <p:cBhvr>
                                        <p:cTn id="120" dur="166" decel="50000">
                                          <p:stCondLst>
                                            <p:cond delay="676"/>
                                          </p:stCondLst>
                                        </p:cTn>
                                        <p:tgtEl>
                                          <p:spTgt spid="14"/>
                                        </p:tgtEl>
                                      </p:cBhvr>
                                      <p:to x="100000" y="100000"/>
                                    </p:animScale>
                                    <p:animScale>
                                      <p:cBhvr>
                                        <p:cTn id="121" dur="26">
                                          <p:stCondLst>
                                            <p:cond delay="1312"/>
                                          </p:stCondLst>
                                        </p:cTn>
                                        <p:tgtEl>
                                          <p:spTgt spid="14"/>
                                        </p:tgtEl>
                                      </p:cBhvr>
                                      <p:to x="100000" y="80000"/>
                                    </p:animScale>
                                    <p:animScale>
                                      <p:cBhvr>
                                        <p:cTn id="122" dur="166" decel="50000">
                                          <p:stCondLst>
                                            <p:cond delay="1338"/>
                                          </p:stCondLst>
                                        </p:cTn>
                                        <p:tgtEl>
                                          <p:spTgt spid="14"/>
                                        </p:tgtEl>
                                      </p:cBhvr>
                                      <p:to x="100000" y="100000"/>
                                    </p:animScale>
                                    <p:animScale>
                                      <p:cBhvr>
                                        <p:cTn id="123" dur="26">
                                          <p:stCondLst>
                                            <p:cond delay="1642"/>
                                          </p:stCondLst>
                                        </p:cTn>
                                        <p:tgtEl>
                                          <p:spTgt spid="14"/>
                                        </p:tgtEl>
                                      </p:cBhvr>
                                      <p:to x="100000" y="90000"/>
                                    </p:animScale>
                                    <p:animScale>
                                      <p:cBhvr>
                                        <p:cTn id="124" dur="166" decel="50000">
                                          <p:stCondLst>
                                            <p:cond delay="1668"/>
                                          </p:stCondLst>
                                        </p:cTn>
                                        <p:tgtEl>
                                          <p:spTgt spid="14"/>
                                        </p:tgtEl>
                                      </p:cBhvr>
                                      <p:to x="100000" y="100000"/>
                                    </p:animScale>
                                    <p:animScale>
                                      <p:cBhvr>
                                        <p:cTn id="125" dur="26">
                                          <p:stCondLst>
                                            <p:cond delay="1808"/>
                                          </p:stCondLst>
                                        </p:cTn>
                                        <p:tgtEl>
                                          <p:spTgt spid="14"/>
                                        </p:tgtEl>
                                      </p:cBhvr>
                                      <p:to x="100000" y="95000"/>
                                    </p:animScale>
                                    <p:animScale>
                                      <p:cBhvr>
                                        <p:cTn id="126" dur="166" decel="50000">
                                          <p:stCondLst>
                                            <p:cond delay="1834"/>
                                          </p:stCondLst>
                                        </p:cTn>
                                        <p:tgtEl>
                                          <p:spTgt spid="14"/>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grpId="0" nodeType="clickEffect">
                                  <p:stCondLst>
                                    <p:cond delay="0"/>
                                  </p:stCondLst>
                                  <p:childTnLst>
                                    <p:set>
                                      <p:cBhvr>
                                        <p:cTn id="130" dur="1" fill="hold">
                                          <p:stCondLst>
                                            <p:cond delay="0"/>
                                          </p:stCondLst>
                                        </p:cTn>
                                        <p:tgtEl>
                                          <p:spTgt spid="15"/>
                                        </p:tgtEl>
                                        <p:attrNameLst>
                                          <p:attrName>style.visibility</p:attrName>
                                        </p:attrNameLst>
                                      </p:cBhvr>
                                      <p:to>
                                        <p:strVal val="visible"/>
                                      </p:to>
                                    </p:set>
                                    <p:anim calcmode="lin" valueType="num">
                                      <p:cBhvr>
                                        <p:cTn id="131" dur="500" fill="hold"/>
                                        <p:tgtEl>
                                          <p:spTgt spid="15"/>
                                        </p:tgtEl>
                                        <p:attrNameLst>
                                          <p:attrName>ppt_w</p:attrName>
                                        </p:attrNameLst>
                                      </p:cBhvr>
                                      <p:tavLst>
                                        <p:tav tm="0">
                                          <p:val>
                                            <p:fltVal val="0"/>
                                          </p:val>
                                        </p:tav>
                                        <p:tav tm="100000">
                                          <p:val>
                                            <p:strVal val="#ppt_w"/>
                                          </p:val>
                                        </p:tav>
                                      </p:tavLst>
                                    </p:anim>
                                    <p:anim calcmode="lin" valueType="num">
                                      <p:cBhvr>
                                        <p:cTn id="132" dur="500" fill="hold"/>
                                        <p:tgtEl>
                                          <p:spTgt spid="15"/>
                                        </p:tgtEl>
                                        <p:attrNameLst>
                                          <p:attrName>ppt_h</p:attrName>
                                        </p:attrNameLst>
                                      </p:cBhvr>
                                      <p:tavLst>
                                        <p:tav tm="0">
                                          <p:val>
                                            <p:fltVal val="0"/>
                                          </p:val>
                                        </p:tav>
                                        <p:tav tm="100000">
                                          <p:val>
                                            <p:strVal val="#ppt_h"/>
                                          </p:val>
                                        </p:tav>
                                      </p:tavLst>
                                    </p:anim>
                                    <p:anim calcmode="lin" valueType="num">
                                      <p:cBhvr>
                                        <p:cTn id="133" dur="500" fill="hold"/>
                                        <p:tgtEl>
                                          <p:spTgt spid="15"/>
                                        </p:tgtEl>
                                        <p:attrNameLst>
                                          <p:attrName>style.rotation</p:attrName>
                                        </p:attrNameLst>
                                      </p:cBhvr>
                                      <p:tavLst>
                                        <p:tav tm="0">
                                          <p:val>
                                            <p:fltVal val="360"/>
                                          </p:val>
                                        </p:tav>
                                        <p:tav tm="100000">
                                          <p:val>
                                            <p:fltVal val="0"/>
                                          </p:val>
                                        </p:tav>
                                      </p:tavLst>
                                    </p:anim>
                                    <p:animEffect transition="in" filter="fade">
                                      <p:cBhvr>
                                        <p:cTn id="134" dur="500"/>
                                        <p:tgtEl>
                                          <p:spTgt spid="15"/>
                                        </p:tgtEl>
                                      </p:cBhvr>
                                    </p:animEffect>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down)">
                                      <p:cBhvr>
                                        <p:cTn id="139" dur="580">
                                          <p:stCondLst>
                                            <p:cond delay="0"/>
                                          </p:stCondLst>
                                        </p:cTn>
                                        <p:tgtEl>
                                          <p:spTgt spid="16"/>
                                        </p:tgtEl>
                                      </p:cBhvr>
                                    </p:animEffect>
                                    <p:anim calcmode="lin" valueType="num">
                                      <p:cBhvr>
                                        <p:cTn id="14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45" dur="26">
                                          <p:stCondLst>
                                            <p:cond delay="650"/>
                                          </p:stCondLst>
                                        </p:cTn>
                                        <p:tgtEl>
                                          <p:spTgt spid="16"/>
                                        </p:tgtEl>
                                      </p:cBhvr>
                                      <p:to x="100000" y="60000"/>
                                    </p:animScale>
                                    <p:animScale>
                                      <p:cBhvr>
                                        <p:cTn id="146" dur="166" decel="50000">
                                          <p:stCondLst>
                                            <p:cond delay="676"/>
                                          </p:stCondLst>
                                        </p:cTn>
                                        <p:tgtEl>
                                          <p:spTgt spid="16"/>
                                        </p:tgtEl>
                                      </p:cBhvr>
                                      <p:to x="100000" y="100000"/>
                                    </p:animScale>
                                    <p:animScale>
                                      <p:cBhvr>
                                        <p:cTn id="147" dur="26">
                                          <p:stCondLst>
                                            <p:cond delay="1312"/>
                                          </p:stCondLst>
                                        </p:cTn>
                                        <p:tgtEl>
                                          <p:spTgt spid="16"/>
                                        </p:tgtEl>
                                      </p:cBhvr>
                                      <p:to x="100000" y="80000"/>
                                    </p:animScale>
                                    <p:animScale>
                                      <p:cBhvr>
                                        <p:cTn id="148" dur="166" decel="50000">
                                          <p:stCondLst>
                                            <p:cond delay="1338"/>
                                          </p:stCondLst>
                                        </p:cTn>
                                        <p:tgtEl>
                                          <p:spTgt spid="16"/>
                                        </p:tgtEl>
                                      </p:cBhvr>
                                      <p:to x="100000" y="100000"/>
                                    </p:animScale>
                                    <p:animScale>
                                      <p:cBhvr>
                                        <p:cTn id="149" dur="26">
                                          <p:stCondLst>
                                            <p:cond delay="1642"/>
                                          </p:stCondLst>
                                        </p:cTn>
                                        <p:tgtEl>
                                          <p:spTgt spid="16"/>
                                        </p:tgtEl>
                                      </p:cBhvr>
                                      <p:to x="100000" y="90000"/>
                                    </p:animScale>
                                    <p:animScale>
                                      <p:cBhvr>
                                        <p:cTn id="150" dur="166" decel="50000">
                                          <p:stCondLst>
                                            <p:cond delay="1668"/>
                                          </p:stCondLst>
                                        </p:cTn>
                                        <p:tgtEl>
                                          <p:spTgt spid="16"/>
                                        </p:tgtEl>
                                      </p:cBhvr>
                                      <p:to x="100000" y="100000"/>
                                    </p:animScale>
                                    <p:animScale>
                                      <p:cBhvr>
                                        <p:cTn id="151" dur="26">
                                          <p:stCondLst>
                                            <p:cond delay="1808"/>
                                          </p:stCondLst>
                                        </p:cTn>
                                        <p:tgtEl>
                                          <p:spTgt spid="16"/>
                                        </p:tgtEl>
                                      </p:cBhvr>
                                      <p:to x="100000" y="95000"/>
                                    </p:animScale>
                                    <p:animScale>
                                      <p:cBhvr>
                                        <p:cTn id="152" dur="166" decel="50000">
                                          <p:stCondLst>
                                            <p:cond delay="1834"/>
                                          </p:stCondLst>
                                        </p:cTn>
                                        <p:tgtEl>
                                          <p:spTgt spid="16"/>
                                        </p:tgtEl>
                                      </p:cBhvr>
                                      <p:to x="100000" y="100000"/>
                                    </p:animScale>
                                  </p:childTnLst>
                                </p:cTn>
                              </p:par>
                            </p:childTnLst>
                          </p:cTn>
                        </p:par>
                      </p:childTnLst>
                    </p:cTn>
                  </p:par>
                  <p:par>
                    <p:cTn id="153" fill="hold">
                      <p:stCondLst>
                        <p:cond delay="indefinite"/>
                      </p:stCondLst>
                      <p:childTnLst>
                        <p:par>
                          <p:cTn id="154" fill="hold">
                            <p:stCondLst>
                              <p:cond delay="0"/>
                            </p:stCondLst>
                            <p:childTnLst>
                              <p:par>
                                <p:cTn id="155" presetID="49" presetClass="entr" presetSubtype="0" decel="100000" fill="hold" grpId="0" nodeType="clickEffect">
                                  <p:stCondLst>
                                    <p:cond delay="0"/>
                                  </p:stCondLst>
                                  <p:childTnLst>
                                    <p:set>
                                      <p:cBhvr>
                                        <p:cTn id="156" dur="1" fill="hold">
                                          <p:stCondLst>
                                            <p:cond delay="0"/>
                                          </p:stCondLst>
                                        </p:cTn>
                                        <p:tgtEl>
                                          <p:spTgt spid="17"/>
                                        </p:tgtEl>
                                        <p:attrNameLst>
                                          <p:attrName>style.visibility</p:attrName>
                                        </p:attrNameLst>
                                      </p:cBhvr>
                                      <p:to>
                                        <p:strVal val="visible"/>
                                      </p:to>
                                    </p:set>
                                    <p:anim calcmode="lin" valueType="num">
                                      <p:cBhvr>
                                        <p:cTn id="157" dur="500" fill="hold"/>
                                        <p:tgtEl>
                                          <p:spTgt spid="17"/>
                                        </p:tgtEl>
                                        <p:attrNameLst>
                                          <p:attrName>ppt_w</p:attrName>
                                        </p:attrNameLst>
                                      </p:cBhvr>
                                      <p:tavLst>
                                        <p:tav tm="0">
                                          <p:val>
                                            <p:fltVal val="0"/>
                                          </p:val>
                                        </p:tav>
                                        <p:tav tm="100000">
                                          <p:val>
                                            <p:strVal val="#ppt_w"/>
                                          </p:val>
                                        </p:tav>
                                      </p:tavLst>
                                    </p:anim>
                                    <p:anim calcmode="lin" valueType="num">
                                      <p:cBhvr>
                                        <p:cTn id="158" dur="500" fill="hold"/>
                                        <p:tgtEl>
                                          <p:spTgt spid="17"/>
                                        </p:tgtEl>
                                        <p:attrNameLst>
                                          <p:attrName>ppt_h</p:attrName>
                                        </p:attrNameLst>
                                      </p:cBhvr>
                                      <p:tavLst>
                                        <p:tav tm="0">
                                          <p:val>
                                            <p:fltVal val="0"/>
                                          </p:val>
                                        </p:tav>
                                        <p:tav tm="100000">
                                          <p:val>
                                            <p:strVal val="#ppt_h"/>
                                          </p:val>
                                        </p:tav>
                                      </p:tavLst>
                                    </p:anim>
                                    <p:anim calcmode="lin" valueType="num">
                                      <p:cBhvr>
                                        <p:cTn id="159" dur="500" fill="hold"/>
                                        <p:tgtEl>
                                          <p:spTgt spid="17"/>
                                        </p:tgtEl>
                                        <p:attrNameLst>
                                          <p:attrName>style.rotation</p:attrName>
                                        </p:attrNameLst>
                                      </p:cBhvr>
                                      <p:tavLst>
                                        <p:tav tm="0">
                                          <p:val>
                                            <p:fltVal val="360"/>
                                          </p:val>
                                        </p:tav>
                                        <p:tav tm="100000">
                                          <p:val>
                                            <p:fltVal val="0"/>
                                          </p:val>
                                        </p:tav>
                                      </p:tavLst>
                                    </p:anim>
                                    <p:animEffect transition="in" filter="fade">
                                      <p:cBhvr>
                                        <p:cTn id="160" dur="500"/>
                                        <p:tgtEl>
                                          <p:spTgt spid="17"/>
                                        </p:tgtEl>
                                      </p:cBhvr>
                                    </p:animEffect>
                                  </p:childTnLst>
                                </p:cTn>
                              </p:par>
                            </p:childTnLst>
                          </p:cTn>
                        </p:par>
                      </p:childTnLst>
                    </p:cTn>
                  </p:par>
                  <p:par>
                    <p:cTn id="161" fill="hold">
                      <p:stCondLst>
                        <p:cond delay="indefinite"/>
                      </p:stCondLst>
                      <p:childTnLst>
                        <p:par>
                          <p:cTn id="162" fill="hold">
                            <p:stCondLst>
                              <p:cond delay="0"/>
                            </p:stCondLst>
                            <p:childTnLst>
                              <p:par>
                                <p:cTn id="163" presetID="26" presetClass="entr" presetSubtype="0" fill="hold" grpId="0" nodeType="clickEffect">
                                  <p:stCondLst>
                                    <p:cond delay="0"/>
                                  </p:stCondLst>
                                  <p:childTnLst>
                                    <p:set>
                                      <p:cBhvr>
                                        <p:cTn id="164" dur="1" fill="hold">
                                          <p:stCondLst>
                                            <p:cond delay="0"/>
                                          </p:stCondLst>
                                        </p:cTn>
                                        <p:tgtEl>
                                          <p:spTgt spid="18"/>
                                        </p:tgtEl>
                                        <p:attrNameLst>
                                          <p:attrName>style.visibility</p:attrName>
                                        </p:attrNameLst>
                                      </p:cBhvr>
                                      <p:to>
                                        <p:strVal val="visible"/>
                                      </p:to>
                                    </p:set>
                                    <p:animEffect transition="in" filter="wipe(down)">
                                      <p:cBhvr>
                                        <p:cTn id="165" dur="580">
                                          <p:stCondLst>
                                            <p:cond delay="0"/>
                                          </p:stCondLst>
                                        </p:cTn>
                                        <p:tgtEl>
                                          <p:spTgt spid="18"/>
                                        </p:tgtEl>
                                      </p:cBhvr>
                                    </p:animEffect>
                                    <p:anim calcmode="lin" valueType="num">
                                      <p:cBhvr>
                                        <p:cTn id="16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1" dur="26">
                                          <p:stCondLst>
                                            <p:cond delay="650"/>
                                          </p:stCondLst>
                                        </p:cTn>
                                        <p:tgtEl>
                                          <p:spTgt spid="18"/>
                                        </p:tgtEl>
                                      </p:cBhvr>
                                      <p:to x="100000" y="60000"/>
                                    </p:animScale>
                                    <p:animScale>
                                      <p:cBhvr>
                                        <p:cTn id="172" dur="166" decel="50000">
                                          <p:stCondLst>
                                            <p:cond delay="676"/>
                                          </p:stCondLst>
                                        </p:cTn>
                                        <p:tgtEl>
                                          <p:spTgt spid="18"/>
                                        </p:tgtEl>
                                      </p:cBhvr>
                                      <p:to x="100000" y="100000"/>
                                    </p:animScale>
                                    <p:animScale>
                                      <p:cBhvr>
                                        <p:cTn id="173" dur="26">
                                          <p:stCondLst>
                                            <p:cond delay="1312"/>
                                          </p:stCondLst>
                                        </p:cTn>
                                        <p:tgtEl>
                                          <p:spTgt spid="18"/>
                                        </p:tgtEl>
                                      </p:cBhvr>
                                      <p:to x="100000" y="80000"/>
                                    </p:animScale>
                                    <p:animScale>
                                      <p:cBhvr>
                                        <p:cTn id="174" dur="166" decel="50000">
                                          <p:stCondLst>
                                            <p:cond delay="1338"/>
                                          </p:stCondLst>
                                        </p:cTn>
                                        <p:tgtEl>
                                          <p:spTgt spid="18"/>
                                        </p:tgtEl>
                                      </p:cBhvr>
                                      <p:to x="100000" y="100000"/>
                                    </p:animScale>
                                    <p:animScale>
                                      <p:cBhvr>
                                        <p:cTn id="175" dur="26">
                                          <p:stCondLst>
                                            <p:cond delay="1642"/>
                                          </p:stCondLst>
                                        </p:cTn>
                                        <p:tgtEl>
                                          <p:spTgt spid="18"/>
                                        </p:tgtEl>
                                      </p:cBhvr>
                                      <p:to x="100000" y="90000"/>
                                    </p:animScale>
                                    <p:animScale>
                                      <p:cBhvr>
                                        <p:cTn id="176" dur="166" decel="50000">
                                          <p:stCondLst>
                                            <p:cond delay="1668"/>
                                          </p:stCondLst>
                                        </p:cTn>
                                        <p:tgtEl>
                                          <p:spTgt spid="18"/>
                                        </p:tgtEl>
                                      </p:cBhvr>
                                      <p:to x="100000" y="100000"/>
                                    </p:animScale>
                                    <p:animScale>
                                      <p:cBhvr>
                                        <p:cTn id="177" dur="26">
                                          <p:stCondLst>
                                            <p:cond delay="1808"/>
                                          </p:stCondLst>
                                        </p:cTn>
                                        <p:tgtEl>
                                          <p:spTgt spid="18"/>
                                        </p:tgtEl>
                                      </p:cBhvr>
                                      <p:to x="100000" y="95000"/>
                                    </p:animScale>
                                    <p:animScale>
                                      <p:cBhvr>
                                        <p:cTn id="178" dur="166" decel="50000">
                                          <p:stCondLst>
                                            <p:cond delay="1834"/>
                                          </p:stCondLst>
                                        </p:cTn>
                                        <p:tgtEl>
                                          <p:spTgt spid="18"/>
                                        </p:tgtEl>
                                      </p:cBhvr>
                                      <p:to x="100000" y="100000"/>
                                    </p:animScale>
                                  </p:childTnLst>
                                </p:cTn>
                              </p:par>
                            </p:childTnLst>
                          </p:cTn>
                        </p:par>
                      </p:childTnLst>
                    </p:cTn>
                  </p:par>
                  <p:par>
                    <p:cTn id="179" fill="hold">
                      <p:stCondLst>
                        <p:cond delay="indefinite"/>
                      </p:stCondLst>
                      <p:childTnLst>
                        <p:par>
                          <p:cTn id="180" fill="hold">
                            <p:stCondLst>
                              <p:cond delay="0"/>
                            </p:stCondLst>
                            <p:childTnLst>
                              <p:par>
                                <p:cTn id="181" presetID="49" presetClass="entr" presetSubtype="0" decel="100000" fill="hold" grpId="0" nodeType="clickEffect">
                                  <p:stCondLst>
                                    <p:cond delay="0"/>
                                  </p:stCondLst>
                                  <p:childTnLst>
                                    <p:set>
                                      <p:cBhvr>
                                        <p:cTn id="182" dur="1" fill="hold">
                                          <p:stCondLst>
                                            <p:cond delay="0"/>
                                          </p:stCondLst>
                                        </p:cTn>
                                        <p:tgtEl>
                                          <p:spTgt spid="19"/>
                                        </p:tgtEl>
                                        <p:attrNameLst>
                                          <p:attrName>style.visibility</p:attrName>
                                        </p:attrNameLst>
                                      </p:cBhvr>
                                      <p:to>
                                        <p:strVal val="visible"/>
                                      </p:to>
                                    </p:set>
                                    <p:anim calcmode="lin" valueType="num">
                                      <p:cBhvr>
                                        <p:cTn id="183" dur="500" fill="hold"/>
                                        <p:tgtEl>
                                          <p:spTgt spid="19"/>
                                        </p:tgtEl>
                                        <p:attrNameLst>
                                          <p:attrName>ppt_w</p:attrName>
                                        </p:attrNameLst>
                                      </p:cBhvr>
                                      <p:tavLst>
                                        <p:tav tm="0">
                                          <p:val>
                                            <p:fltVal val="0"/>
                                          </p:val>
                                        </p:tav>
                                        <p:tav tm="100000">
                                          <p:val>
                                            <p:strVal val="#ppt_w"/>
                                          </p:val>
                                        </p:tav>
                                      </p:tavLst>
                                    </p:anim>
                                    <p:anim calcmode="lin" valueType="num">
                                      <p:cBhvr>
                                        <p:cTn id="184" dur="500" fill="hold"/>
                                        <p:tgtEl>
                                          <p:spTgt spid="19"/>
                                        </p:tgtEl>
                                        <p:attrNameLst>
                                          <p:attrName>ppt_h</p:attrName>
                                        </p:attrNameLst>
                                      </p:cBhvr>
                                      <p:tavLst>
                                        <p:tav tm="0">
                                          <p:val>
                                            <p:fltVal val="0"/>
                                          </p:val>
                                        </p:tav>
                                        <p:tav tm="100000">
                                          <p:val>
                                            <p:strVal val="#ppt_h"/>
                                          </p:val>
                                        </p:tav>
                                      </p:tavLst>
                                    </p:anim>
                                    <p:anim calcmode="lin" valueType="num">
                                      <p:cBhvr>
                                        <p:cTn id="185" dur="500" fill="hold"/>
                                        <p:tgtEl>
                                          <p:spTgt spid="19"/>
                                        </p:tgtEl>
                                        <p:attrNameLst>
                                          <p:attrName>style.rotation</p:attrName>
                                        </p:attrNameLst>
                                      </p:cBhvr>
                                      <p:tavLst>
                                        <p:tav tm="0">
                                          <p:val>
                                            <p:fltVal val="360"/>
                                          </p:val>
                                        </p:tav>
                                        <p:tav tm="100000">
                                          <p:val>
                                            <p:fltVal val="0"/>
                                          </p:val>
                                        </p:tav>
                                      </p:tavLst>
                                    </p:anim>
                                    <p:animEffect transition="in" filter="fade">
                                      <p:cBhvr>
                                        <p:cTn id="186" dur="500"/>
                                        <p:tgtEl>
                                          <p:spTgt spid="19"/>
                                        </p:tgtEl>
                                      </p:cBhvr>
                                    </p:animEffect>
                                  </p:childTnLst>
                                </p:cTn>
                              </p:par>
                            </p:childTnLst>
                          </p:cTn>
                        </p:par>
                      </p:childTnLst>
                    </p:cTn>
                  </p:par>
                  <p:par>
                    <p:cTn id="187" fill="hold">
                      <p:stCondLst>
                        <p:cond delay="indefinite"/>
                      </p:stCondLst>
                      <p:childTnLst>
                        <p:par>
                          <p:cTn id="188" fill="hold">
                            <p:stCondLst>
                              <p:cond delay="0"/>
                            </p:stCondLst>
                            <p:childTnLst>
                              <p:par>
                                <p:cTn id="189" presetID="26" presetClass="entr" presetSubtype="0" fill="hold" grpId="0" nodeType="clickEffect">
                                  <p:stCondLst>
                                    <p:cond delay="0"/>
                                  </p:stCondLst>
                                  <p:childTnLst>
                                    <p:set>
                                      <p:cBhvr>
                                        <p:cTn id="190" dur="1" fill="hold">
                                          <p:stCondLst>
                                            <p:cond delay="0"/>
                                          </p:stCondLst>
                                        </p:cTn>
                                        <p:tgtEl>
                                          <p:spTgt spid="20"/>
                                        </p:tgtEl>
                                        <p:attrNameLst>
                                          <p:attrName>style.visibility</p:attrName>
                                        </p:attrNameLst>
                                      </p:cBhvr>
                                      <p:to>
                                        <p:strVal val="visible"/>
                                      </p:to>
                                    </p:set>
                                    <p:animEffect transition="in" filter="wipe(down)">
                                      <p:cBhvr>
                                        <p:cTn id="191" dur="580">
                                          <p:stCondLst>
                                            <p:cond delay="0"/>
                                          </p:stCondLst>
                                        </p:cTn>
                                        <p:tgtEl>
                                          <p:spTgt spid="20"/>
                                        </p:tgtEl>
                                      </p:cBhvr>
                                    </p:animEffect>
                                    <p:anim calcmode="lin" valueType="num">
                                      <p:cBhvr>
                                        <p:cTn id="19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9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9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9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9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97" dur="26">
                                          <p:stCondLst>
                                            <p:cond delay="650"/>
                                          </p:stCondLst>
                                        </p:cTn>
                                        <p:tgtEl>
                                          <p:spTgt spid="20"/>
                                        </p:tgtEl>
                                      </p:cBhvr>
                                      <p:to x="100000" y="60000"/>
                                    </p:animScale>
                                    <p:animScale>
                                      <p:cBhvr>
                                        <p:cTn id="198" dur="166" decel="50000">
                                          <p:stCondLst>
                                            <p:cond delay="676"/>
                                          </p:stCondLst>
                                        </p:cTn>
                                        <p:tgtEl>
                                          <p:spTgt spid="20"/>
                                        </p:tgtEl>
                                      </p:cBhvr>
                                      <p:to x="100000" y="100000"/>
                                    </p:animScale>
                                    <p:animScale>
                                      <p:cBhvr>
                                        <p:cTn id="199" dur="26">
                                          <p:stCondLst>
                                            <p:cond delay="1312"/>
                                          </p:stCondLst>
                                        </p:cTn>
                                        <p:tgtEl>
                                          <p:spTgt spid="20"/>
                                        </p:tgtEl>
                                      </p:cBhvr>
                                      <p:to x="100000" y="80000"/>
                                    </p:animScale>
                                    <p:animScale>
                                      <p:cBhvr>
                                        <p:cTn id="200" dur="166" decel="50000">
                                          <p:stCondLst>
                                            <p:cond delay="1338"/>
                                          </p:stCondLst>
                                        </p:cTn>
                                        <p:tgtEl>
                                          <p:spTgt spid="20"/>
                                        </p:tgtEl>
                                      </p:cBhvr>
                                      <p:to x="100000" y="100000"/>
                                    </p:animScale>
                                    <p:animScale>
                                      <p:cBhvr>
                                        <p:cTn id="201" dur="26">
                                          <p:stCondLst>
                                            <p:cond delay="1642"/>
                                          </p:stCondLst>
                                        </p:cTn>
                                        <p:tgtEl>
                                          <p:spTgt spid="20"/>
                                        </p:tgtEl>
                                      </p:cBhvr>
                                      <p:to x="100000" y="90000"/>
                                    </p:animScale>
                                    <p:animScale>
                                      <p:cBhvr>
                                        <p:cTn id="202" dur="166" decel="50000">
                                          <p:stCondLst>
                                            <p:cond delay="1668"/>
                                          </p:stCondLst>
                                        </p:cTn>
                                        <p:tgtEl>
                                          <p:spTgt spid="20"/>
                                        </p:tgtEl>
                                      </p:cBhvr>
                                      <p:to x="100000" y="100000"/>
                                    </p:animScale>
                                    <p:animScale>
                                      <p:cBhvr>
                                        <p:cTn id="203" dur="26">
                                          <p:stCondLst>
                                            <p:cond delay="1808"/>
                                          </p:stCondLst>
                                        </p:cTn>
                                        <p:tgtEl>
                                          <p:spTgt spid="20"/>
                                        </p:tgtEl>
                                      </p:cBhvr>
                                      <p:to x="100000" y="95000"/>
                                    </p:animScale>
                                    <p:animScale>
                                      <p:cBhvr>
                                        <p:cTn id="204"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29322" y="142852"/>
            <a:ext cx="29861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شبهه نیامدن مهدویت در صحیحین</a:t>
            </a:r>
            <a:endParaRPr lang="fa-IR" sz="2000" dirty="0">
              <a:cs typeface="B Titr" panose="00000700000000000000" pitchFamily="2" charset="-78"/>
            </a:endParaRPr>
          </a:p>
        </p:txBody>
      </p:sp>
      <p:sp>
        <p:nvSpPr>
          <p:cNvPr id="3" name="Oval 2"/>
          <p:cNvSpPr/>
          <p:nvPr/>
        </p:nvSpPr>
        <p:spPr>
          <a:xfrm>
            <a:off x="6858016" y="1210910"/>
            <a:ext cx="1643074" cy="92869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 تبیین</a:t>
            </a:r>
            <a:endParaRPr lang="fa-IR" sz="2800" dirty="0">
              <a:cs typeface="B Titr" panose="00000700000000000000" pitchFamily="2" charset="-78"/>
            </a:endParaRPr>
          </a:p>
        </p:txBody>
      </p:sp>
      <p:sp>
        <p:nvSpPr>
          <p:cNvPr id="4" name="Left Arrow 3"/>
          <p:cNvSpPr/>
          <p:nvPr/>
        </p:nvSpPr>
        <p:spPr>
          <a:xfrm>
            <a:off x="6072198" y="1444170"/>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5" name="Rectangle 4"/>
          <p:cNvSpPr/>
          <p:nvPr/>
        </p:nvSpPr>
        <p:spPr>
          <a:xfrm>
            <a:off x="857224" y="1101526"/>
            <a:ext cx="5214974" cy="114300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در دو کتاب صحیح بخاری و مسلم روایتی در مورد مهدویت نیامده است پس مهدویت روایت معتبر ندارد.</a:t>
            </a:r>
            <a:endParaRPr lang="fa-IR" sz="2400" dirty="0">
              <a:cs typeface="B Titr" panose="00000700000000000000" pitchFamily="2" charset="-78"/>
            </a:endParaRPr>
          </a:p>
        </p:txBody>
      </p:sp>
      <p:sp>
        <p:nvSpPr>
          <p:cNvPr id="6" name="Oval 5"/>
          <p:cNvSpPr/>
          <p:nvPr/>
        </p:nvSpPr>
        <p:spPr>
          <a:xfrm>
            <a:off x="6858016" y="3556886"/>
            <a:ext cx="1643074" cy="95867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 پاسخ </a:t>
            </a:r>
            <a:endParaRPr lang="fa-IR" sz="2800" dirty="0">
              <a:cs typeface="B Titr" panose="00000700000000000000" pitchFamily="2" charset="-78"/>
            </a:endParaRPr>
          </a:p>
        </p:txBody>
      </p:sp>
      <p:sp>
        <p:nvSpPr>
          <p:cNvPr id="7" name="Left Arrow 6"/>
          <p:cNvSpPr/>
          <p:nvPr/>
        </p:nvSpPr>
        <p:spPr>
          <a:xfrm>
            <a:off x="6072198" y="3786190"/>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8" name="Rectangle 7"/>
          <p:cNvSpPr/>
          <p:nvPr/>
        </p:nvSpPr>
        <p:spPr>
          <a:xfrm>
            <a:off x="857224" y="2300982"/>
            <a:ext cx="5214974" cy="355691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9" name="10-Point Star 8"/>
          <p:cNvSpPr/>
          <p:nvPr/>
        </p:nvSpPr>
        <p:spPr>
          <a:xfrm>
            <a:off x="5499998" y="235743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10" name="Rounded Rectangle 9"/>
          <p:cNvSpPr/>
          <p:nvPr/>
        </p:nvSpPr>
        <p:spPr>
          <a:xfrm>
            <a:off x="928662" y="2372420"/>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گزینشی از احادیث صحیح نه  همه روایات </a:t>
            </a:r>
            <a:endParaRPr lang="fa-IR" sz="2200" dirty="0">
              <a:cs typeface="B Titr" panose="00000700000000000000" pitchFamily="2" charset="-78"/>
            </a:endParaRPr>
          </a:p>
        </p:txBody>
      </p:sp>
      <p:sp>
        <p:nvSpPr>
          <p:cNvPr id="11" name="10-Point Star 10"/>
          <p:cNvSpPr/>
          <p:nvPr/>
        </p:nvSpPr>
        <p:spPr>
          <a:xfrm>
            <a:off x="5499998" y="292893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2" name="Rounded Rectangle 11"/>
          <p:cNvSpPr/>
          <p:nvPr/>
        </p:nvSpPr>
        <p:spPr>
          <a:xfrm>
            <a:off x="928662" y="2928934"/>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ملاک ضعف نیامدن در صحیحین نیست</a:t>
            </a:r>
            <a:endParaRPr lang="fa-IR" sz="2400" dirty="0">
              <a:cs typeface="B Titr" panose="00000700000000000000" pitchFamily="2" charset="-78"/>
            </a:endParaRPr>
          </a:p>
        </p:txBody>
      </p:sp>
      <p:sp>
        <p:nvSpPr>
          <p:cNvPr id="13" name="10-Point Star 12"/>
          <p:cNvSpPr/>
          <p:nvPr/>
        </p:nvSpPr>
        <p:spPr>
          <a:xfrm>
            <a:off x="5499998" y="350043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14" name="Rounded Rectangle 13"/>
          <p:cNvSpPr/>
          <p:nvPr/>
        </p:nvSpPr>
        <p:spPr>
          <a:xfrm>
            <a:off x="928662" y="3500438"/>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نقض به روایاتی مانند العشره المبشره</a:t>
            </a:r>
            <a:endParaRPr lang="fa-IR" sz="2200" dirty="0">
              <a:cs typeface="B Titr" panose="00000700000000000000" pitchFamily="2" charset="-78"/>
            </a:endParaRPr>
          </a:p>
        </p:txBody>
      </p:sp>
      <p:sp>
        <p:nvSpPr>
          <p:cNvPr id="15" name="10-Point Star 14"/>
          <p:cNvSpPr/>
          <p:nvPr/>
        </p:nvSpPr>
        <p:spPr>
          <a:xfrm>
            <a:off x="5499998" y="405695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16" name="Rounded Rectangle 15"/>
          <p:cNvSpPr/>
          <p:nvPr/>
        </p:nvSpPr>
        <p:spPr>
          <a:xfrm>
            <a:off x="928662" y="4056952"/>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انگیزه خاص در گزینش احادیث</a:t>
            </a:r>
            <a:endParaRPr lang="fa-IR" sz="2400" dirty="0">
              <a:cs typeface="B Titr" panose="00000700000000000000" pitchFamily="2" charset="-78"/>
            </a:endParaRPr>
          </a:p>
        </p:txBody>
      </p:sp>
      <p:sp>
        <p:nvSpPr>
          <p:cNvPr id="17" name="10-Point Star 16"/>
          <p:cNvSpPr/>
          <p:nvPr/>
        </p:nvSpPr>
        <p:spPr>
          <a:xfrm>
            <a:off x="5499998" y="464344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5</a:t>
            </a:r>
            <a:endParaRPr lang="fa-IR" dirty="0">
              <a:cs typeface="B Titr" panose="00000700000000000000" pitchFamily="2" charset="-78"/>
            </a:endParaRPr>
          </a:p>
        </p:txBody>
      </p:sp>
      <p:sp>
        <p:nvSpPr>
          <p:cNvPr id="18" name="Rounded Rectangle 17"/>
          <p:cNvSpPr/>
          <p:nvPr/>
        </p:nvSpPr>
        <p:spPr>
          <a:xfrm>
            <a:off x="928662" y="4643446"/>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000" dirty="0" smtClean="0">
                <a:cs typeface="B Titr" panose="00000700000000000000" pitchFamily="2" charset="-78"/>
              </a:rPr>
              <a:t>احادیث مهدوی صحیحین</a:t>
            </a:r>
          </a:p>
        </p:txBody>
      </p:sp>
      <p:sp>
        <p:nvSpPr>
          <p:cNvPr id="19" name="10-Point Star 18"/>
          <p:cNvSpPr/>
          <p:nvPr/>
        </p:nvSpPr>
        <p:spPr>
          <a:xfrm>
            <a:off x="5499998" y="519996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6</a:t>
            </a:r>
            <a:endParaRPr lang="fa-IR" dirty="0">
              <a:cs typeface="B Titr" panose="00000700000000000000" pitchFamily="2" charset="-78"/>
            </a:endParaRPr>
          </a:p>
        </p:txBody>
      </p:sp>
      <p:sp>
        <p:nvSpPr>
          <p:cNvPr id="20" name="Rounded Rectangle 19"/>
          <p:cNvSpPr/>
          <p:nvPr/>
        </p:nvSpPr>
        <p:spPr>
          <a:xfrm>
            <a:off x="928662" y="5199960"/>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حذف آثار مهدوی صحیحین</a:t>
            </a:r>
            <a:endParaRPr lang="fa-IR" sz="2400" dirty="0">
              <a:cs typeface="B Titr" panose="00000700000000000000" pitchFamily="2" charset="-78"/>
            </a:endParaRPr>
          </a:p>
        </p:txBody>
      </p:sp>
    </p:spTree>
    <p:extLst>
      <p:ext uri="{BB962C8B-B14F-4D97-AF65-F5344CB8AC3E}">
        <p14:creationId xmlns:p14="http://schemas.microsoft.com/office/powerpoint/2010/main" val="401748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Scale>
                                      <p:cBhvr>
                                        <p:cTn id="2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
                                        </p:tgtEl>
                                        <p:attrNameLst>
                                          <p:attrName>ppt_x</p:attrName>
                                          <p:attrName>ppt_y</p:attrName>
                                        </p:attrNameLst>
                                      </p:cBhvr>
                                    </p:animMotion>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style.rotation</p:attrName>
                                        </p:attrNameLst>
                                      </p:cBhvr>
                                      <p:tavLst>
                                        <p:tav tm="0">
                                          <p:val>
                                            <p:fltVal val="90"/>
                                          </p:val>
                                        </p:tav>
                                        <p:tav tm="100000">
                                          <p:val>
                                            <p:fltVal val="0"/>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1000" decel="50000" fill="hold">
                                          <p:stCondLst>
                                            <p:cond delay="0"/>
                                          </p:stCondLst>
                                        </p:cTn>
                                        <p:tgtEl>
                                          <p:spTgt spid="8"/>
                                        </p:tgtEl>
                                        <p:attrNameLst>
                                          <p:attrName>ppt_x</p:attrName>
                                          <p:attrName>ppt_y</p:attrName>
                                        </p:attrNameLst>
                                      </p:cBhvr>
                                    </p:animMotion>
                                    <p:animEffect transition="in" filter="fade">
                                      <p:cBhvr>
                                        <p:cTn id="48" dur="1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49" presetClass="entr" presetSubtype="0" decel="10000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 calcmode="lin" valueType="num">
                                      <p:cBhvr>
                                        <p:cTn id="55" dur="500" fill="hold"/>
                                        <p:tgtEl>
                                          <p:spTgt spid="9"/>
                                        </p:tgtEl>
                                        <p:attrNameLst>
                                          <p:attrName>style.rotation</p:attrName>
                                        </p:attrNameLst>
                                      </p:cBhvr>
                                      <p:tavLst>
                                        <p:tav tm="0">
                                          <p:val>
                                            <p:fltVal val="360"/>
                                          </p:val>
                                        </p:tav>
                                        <p:tav tm="100000">
                                          <p:val>
                                            <p:fltVal val="0"/>
                                          </p:val>
                                        </p:tav>
                                      </p:tavLst>
                                    </p:anim>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 calcmode="lin" valueType="num">
                                      <p:cBhvr>
                                        <p:cTn id="81" dur="500" fill="hold"/>
                                        <p:tgtEl>
                                          <p:spTgt spid="11"/>
                                        </p:tgtEl>
                                        <p:attrNameLst>
                                          <p:attrName>style.rotation</p:attrName>
                                        </p:attrNameLst>
                                      </p:cBhvr>
                                      <p:tavLst>
                                        <p:tav tm="0">
                                          <p:val>
                                            <p:fltVal val="360"/>
                                          </p:val>
                                        </p:tav>
                                        <p:tav tm="100000">
                                          <p:val>
                                            <p:fltVal val="0"/>
                                          </p:val>
                                        </p:tav>
                                      </p:tavLst>
                                    </p:anim>
                                    <p:animEffect transition="in" filter="fade">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80">
                                          <p:stCondLst>
                                            <p:cond delay="0"/>
                                          </p:stCondLst>
                                        </p:cTn>
                                        <p:tgtEl>
                                          <p:spTgt spid="12"/>
                                        </p:tgtEl>
                                      </p:cBhvr>
                                    </p:animEffect>
                                    <p:anim calcmode="lin" valueType="num">
                                      <p:cBhvr>
                                        <p:cTn id="8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3" dur="26">
                                          <p:stCondLst>
                                            <p:cond delay="650"/>
                                          </p:stCondLst>
                                        </p:cTn>
                                        <p:tgtEl>
                                          <p:spTgt spid="12"/>
                                        </p:tgtEl>
                                      </p:cBhvr>
                                      <p:to x="100000" y="60000"/>
                                    </p:animScale>
                                    <p:animScale>
                                      <p:cBhvr>
                                        <p:cTn id="94" dur="166" decel="50000">
                                          <p:stCondLst>
                                            <p:cond delay="676"/>
                                          </p:stCondLst>
                                        </p:cTn>
                                        <p:tgtEl>
                                          <p:spTgt spid="12"/>
                                        </p:tgtEl>
                                      </p:cBhvr>
                                      <p:to x="100000" y="100000"/>
                                    </p:animScale>
                                    <p:animScale>
                                      <p:cBhvr>
                                        <p:cTn id="95" dur="26">
                                          <p:stCondLst>
                                            <p:cond delay="1312"/>
                                          </p:stCondLst>
                                        </p:cTn>
                                        <p:tgtEl>
                                          <p:spTgt spid="12"/>
                                        </p:tgtEl>
                                      </p:cBhvr>
                                      <p:to x="100000" y="80000"/>
                                    </p:animScale>
                                    <p:animScale>
                                      <p:cBhvr>
                                        <p:cTn id="96" dur="166" decel="50000">
                                          <p:stCondLst>
                                            <p:cond delay="1338"/>
                                          </p:stCondLst>
                                        </p:cTn>
                                        <p:tgtEl>
                                          <p:spTgt spid="12"/>
                                        </p:tgtEl>
                                      </p:cBhvr>
                                      <p:to x="100000" y="100000"/>
                                    </p:animScale>
                                    <p:animScale>
                                      <p:cBhvr>
                                        <p:cTn id="97" dur="26">
                                          <p:stCondLst>
                                            <p:cond delay="1642"/>
                                          </p:stCondLst>
                                        </p:cTn>
                                        <p:tgtEl>
                                          <p:spTgt spid="12"/>
                                        </p:tgtEl>
                                      </p:cBhvr>
                                      <p:to x="100000" y="90000"/>
                                    </p:animScale>
                                    <p:animScale>
                                      <p:cBhvr>
                                        <p:cTn id="98" dur="166" decel="50000">
                                          <p:stCondLst>
                                            <p:cond delay="1668"/>
                                          </p:stCondLst>
                                        </p:cTn>
                                        <p:tgtEl>
                                          <p:spTgt spid="12"/>
                                        </p:tgtEl>
                                      </p:cBhvr>
                                      <p:to x="100000" y="100000"/>
                                    </p:animScale>
                                    <p:animScale>
                                      <p:cBhvr>
                                        <p:cTn id="99" dur="26">
                                          <p:stCondLst>
                                            <p:cond delay="1808"/>
                                          </p:stCondLst>
                                        </p:cTn>
                                        <p:tgtEl>
                                          <p:spTgt spid="12"/>
                                        </p:tgtEl>
                                      </p:cBhvr>
                                      <p:to x="100000" y="95000"/>
                                    </p:animScale>
                                    <p:animScale>
                                      <p:cBhvr>
                                        <p:cTn id="100" dur="166" decel="50000">
                                          <p:stCondLst>
                                            <p:cond delay="1834"/>
                                          </p:stCondLst>
                                        </p:cTn>
                                        <p:tgtEl>
                                          <p:spTgt spid="12"/>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49" presetClass="entr" presetSubtype="0" decel="100000"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 calcmode="lin" valueType="num">
                                      <p:cBhvr>
                                        <p:cTn id="105" dur="500" fill="hold"/>
                                        <p:tgtEl>
                                          <p:spTgt spid="13"/>
                                        </p:tgtEl>
                                        <p:attrNameLst>
                                          <p:attrName>ppt_w</p:attrName>
                                        </p:attrNameLst>
                                      </p:cBhvr>
                                      <p:tavLst>
                                        <p:tav tm="0">
                                          <p:val>
                                            <p:fltVal val="0"/>
                                          </p:val>
                                        </p:tav>
                                        <p:tav tm="100000">
                                          <p:val>
                                            <p:strVal val="#ppt_w"/>
                                          </p:val>
                                        </p:tav>
                                      </p:tavLst>
                                    </p:anim>
                                    <p:anim calcmode="lin" valueType="num">
                                      <p:cBhvr>
                                        <p:cTn id="106" dur="500" fill="hold"/>
                                        <p:tgtEl>
                                          <p:spTgt spid="13"/>
                                        </p:tgtEl>
                                        <p:attrNameLst>
                                          <p:attrName>ppt_h</p:attrName>
                                        </p:attrNameLst>
                                      </p:cBhvr>
                                      <p:tavLst>
                                        <p:tav tm="0">
                                          <p:val>
                                            <p:fltVal val="0"/>
                                          </p:val>
                                        </p:tav>
                                        <p:tav tm="100000">
                                          <p:val>
                                            <p:strVal val="#ppt_h"/>
                                          </p:val>
                                        </p:tav>
                                      </p:tavLst>
                                    </p:anim>
                                    <p:anim calcmode="lin" valueType="num">
                                      <p:cBhvr>
                                        <p:cTn id="107" dur="500" fill="hold"/>
                                        <p:tgtEl>
                                          <p:spTgt spid="13"/>
                                        </p:tgtEl>
                                        <p:attrNameLst>
                                          <p:attrName>style.rotation</p:attrName>
                                        </p:attrNameLst>
                                      </p:cBhvr>
                                      <p:tavLst>
                                        <p:tav tm="0">
                                          <p:val>
                                            <p:fltVal val="360"/>
                                          </p:val>
                                        </p:tav>
                                        <p:tav tm="100000">
                                          <p:val>
                                            <p:fltVal val="0"/>
                                          </p:val>
                                        </p:tav>
                                      </p:tavLst>
                                    </p:anim>
                                    <p:animEffect transition="in" filter="fade">
                                      <p:cBhvr>
                                        <p:cTn id="108" dur="500"/>
                                        <p:tgtEl>
                                          <p:spTgt spid="13"/>
                                        </p:tgtEl>
                                      </p:cBhvr>
                                    </p:animEffect>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wipe(down)">
                                      <p:cBhvr>
                                        <p:cTn id="113" dur="580">
                                          <p:stCondLst>
                                            <p:cond delay="0"/>
                                          </p:stCondLst>
                                        </p:cTn>
                                        <p:tgtEl>
                                          <p:spTgt spid="14"/>
                                        </p:tgtEl>
                                      </p:cBhvr>
                                    </p:animEffect>
                                    <p:anim calcmode="lin" valueType="num">
                                      <p:cBhvr>
                                        <p:cTn id="11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19" dur="26">
                                          <p:stCondLst>
                                            <p:cond delay="650"/>
                                          </p:stCondLst>
                                        </p:cTn>
                                        <p:tgtEl>
                                          <p:spTgt spid="14"/>
                                        </p:tgtEl>
                                      </p:cBhvr>
                                      <p:to x="100000" y="60000"/>
                                    </p:animScale>
                                    <p:animScale>
                                      <p:cBhvr>
                                        <p:cTn id="120" dur="166" decel="50000">
                                          <p:stCondLst>
                                            <p:cond delay="676"/>
                                          </p:stCondLst>
                                        </p:cTn>
                                        <p:tgtEl>
                                          <p:spTgt spid="14"/>
                                        </p:tgtEl>
                                      </p:cBhvr>
                                      <p:to x="100000" y="100000"/>
                                    </p:animScale>
                                    <p:animScale>
                                      <p:cBhvr>
                                        <p:cTn id="121" dur="26">
                                          <p:stCondLst>
                                            <p:cond delay="1312"/>
                                          </p:stCondLst>
                                        </p:cTn>
                                        <p:tgtEl>
                                          <p:spTgt spid="14"/>
                                        </p:tgtEl>
                                      </p:cBhvr>
                                      <p:to x="100000" y="80000"/>
                                    </p:animScale>
                                    <p:animScale>
                                      <p:cBhvr>
                                        <p:cTn id="122" dur="166" decel="50000">
                                          <p:stCondLst>
                                            <p:cond delay="1338"/>
                                          </p:stCondLst>
                                        </p:cTn>
                                        <p:tgtEl>
                                          <p:spTgt spid="14"/>
                                        </p:tgtEl>
                                      </p:cBhvr>
                                      <p:to x="100000" y="100000"/>
                                    </p:animScale>
                                    <p:animScale>
                                      <p:cBhvr>
                                        <p:cTn id="123" dur="26">
                                          <p:stCondLst>
                                            <p:cond delay="1642"/>
                                          </p:stCondLst>
                                        </p:cTn>
                                        <p:tgtEl>
                                          <p:spTgt spid="14"/>
                                        </p:tgtEl>
                                      </p:cBhvr>
                                      <p:to x="100000" y="90000"/>
                                    </p:animScale>
                                    <p:animScale>
                                      <p:cBhvr>
                                        <p:cTn id="124" dur="166" decel="50000">
                                          <p:stCondLst>
                                            <p:cond delay="1668"/>
                                          </p:stCondLst>
                                        </p:cTn>
                                        <p:tgtEl>
                                          <p:spTgt spid="14"/>
                                        </p:tgtEl>
                                      </p:cBhvr>
                                      <p:to x="100000" y="100000"/>
                                    </p:animScale>
                                    <p:animScale>
                                      <p:cBhvr>
                                        <p:cTn id="125" dur="26">
                                          <p:stCondLst>
                                            <p:cond delay="1808"/>
                                          </p:stCondLst>
                                        </p:cTn>
                                        <p:tgtEl>
                                          <p:spTgt spid="14"/>
                                        </p:tgtEl>
                                      </p:cBhvr>
                                      <p:to x="100000" y="95000"/>
                                    </p:animScale>
                                    <p:animScale>
                                      <p:cBhvr>
                                        <p:cTn id="126" dur="166" decel="50000">
                                          <p:stCondLst>
                                            <p:cond delay="1834"/>
                                          </p:stCondLst>
                                        </p:cTn>
                                        <p:tgtEl>
                                          <p:spTgt spid="14"/>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49" presetClass="entr" presetSubtype="0" decel="100000" fill="hold" grpId="0" nodeType="clickEffect">
                                  <p:stCondLst>
                                    <p:cond delay="0"/>
                                  </p:stCondLst>
                                  <p:childTnLst>
                                    <p:set>
                                      <p:cBhvr>
                                        <p:cTn id="130" dur="1" fill="hold">
                                          <p:stCondLst>
                                            <p:cond delay="0"/>
                                          </p:stCondLst>
                                        </p:cTn>
                                        <p:tgtEl>
                                          <p:spTgt spid="15"/>
                                        </p:tgtEl>
                                        <p:attrNameLst>
                                          <p:attrName>style.visibility</p:attrName>
                                        </p:attrNameLst>
                                      </p:cBhvr>
                                      <p:to>
                                        <p:strVal val="visible"/>
                                      </p:to>
                                    </p:set>
                                    <p:anim calcmode="lin" valueType="num">
                                      <p:cBhvr>
                                        <p:cTn id="131" dur="500" fill="hold"/>
                                        <p:tgtEl>
                                          <p:spTgt spid="15"/>
                                        </p:tgtEl>
                                        <p:attrNameLst>
                                          <p:attrName>ppt_w</p:attrName>
                                        </p:attrNameLst>
                                      </p:cBhvr>
                                      <p:tavLst>
                                        <p:tav tm="0">
                                          <p:val>
                                            <p:fltVal val="0"/>
                                          </p:val>
                                        </p:tav>
                                        <p:tav tm="100000">
                                          <p:val>
                                            <p:strVal val="#ppt_w"/>
                                          </p:val>
                                        </p:tav>
                                      </p:tavLst>
                                    </p:anim>
                                    <p:anim calcmode="lin" valueType="num">
                                      <p:cBhvr>
                                        <p:cTn id="132" dur="500" fill="hold"/>
                                        <p:tgtEl>
                                          <p:spTgt spid="15"/>
                                        </p:tgtEl>
                                        <p:attrNameLst>
                                          <p:attrName>ppt_h</p:attrName>
                                        </p:attrNameLst>
                                      </p:cBhvr>
                                      <p:tavLst>
                                        <p:tav tm="0">
                                          <p:val>
                                            <p:fltVal val="0"/>
                                          </p:val>
                                        </p:tav>
                                        <p:tav tm="100000">
                                          <p:val>
                                            <p:strVal val="#ppt_h"/>
                                          </p:val>
                                        </p:tav>
                                      </p:tavLst>
                                    </p:anim>
                                    <p:anim calcmode="lin" valueType="num">
                                      <p:cBhvr>
                                        <p:cTn id="133" dur="500" fill="hold"/>
                                        <p:tgtEl>
                                          <p:spTgt spid="15"/>
                                        </p:tgtEl>
                                        <p:attrNameLst>
                                          <p:attrName>style.rotation</p:attrName>
                                        </p:attrNameLst>
                                      </p:cBhvr>
                                      <p:tavLst>
                                        <p:tav tm="0">
                                          <p:val>
                                            <p:fltVal val="360"/>
                                          </p:val>
                                        </p:tav>
                                        <p:tav tm="100000">
                                          <p:val>
                                            <p:fltVal val="0"/>
                                          </p:val>
                                        </p:tav>
                                      </p:tavLst>
                                    </p:anim>
                                    <p:animEffect transition="in" filter="fade">
                                      <p:cBhvr>
                                        <p:cTn id="134" dur="500"/>
                                        <p:tgtEl>
                                          <p:spTgt spid="15"/>
                                        </p:tgtEl>
                                      </p:cBhvr>
                                    </p:animEffect>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down)">
                                      <p:cBhvr>
                                        <p:cTn id="139" dur="580">
                                          <p:stCondLst>
                                            <p:cond delay="0"/>
                                          </p:stCondLst>
                                        </p:cTn>
                                        <p:tgtEl>
                                          <p:spTgt spid="16"/>
                                        </p:tgtEl>
                                      </p:cBhvr>
                                    </p:animEffect>
                                    <p:anim calcmode="lin" valueType="num">
                                      <p:cBhvr>
                                        <p:cTn id="14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45" dur="26">
                                          <p:stCondLst>
                                            <p:cond delay="650"/>
                                          </p:stCondLst>
                                        </p:cTn>
                                        <p:tgtEl>
                                          <p:spTgt spid="16"/>
                                        </p:tgtEl>
                                      </p:cBhvr>
                                      <p:to x="100000" y="60000"/>
                                    </p:animScale>
                                    <p:animScale>
                                      <p:cBhvr>
                                        <p:cTn id="146" dur="166" decel="50000">
                                          <p:stCondLst>
                                            <p:cond delay="676"/>
                                          </p:stCondLst>
                                        </p:cTn>
                                        <p:tgtEl>
                                          <p:spTgt spid="16"/>
                                        </p:tgtEl>
                                      </p:cBhvr>
                                      <p:to x="100000" y="100000"/>
                                    </p:animScale>
                                    <p:animScale>
                                      <p:cBhvr>
                                        <p:cTn id="147" dur="26">
                                          <p:stCondLst>
                                            <p:cond delay="1312"/>
                                          </p:stCondLst>
                                        </p:cTn>
                                        <p:tgtEl>
                                          <p:spTgt spid="16"/>
                                        </p:tgtEl>
                                      </p:cBhvr>
                                      <p:to x="100000" y="80000"/>
                                    </p:animScale>
                                    <p:animScale>
                                      <p:cBhvr>
                                        <p:cTn id="148" dur="166" decel="50000">
                                          <p:stCondLst>
                                            <p:cond delay="1338"/>
                                          </p:stCondLst>
                                        </p:cTn>
                                        <p:tgtEl>
                                          <p:spTgt spid="16"/>
                                        </p:tgtEl>
                                      </p:cBhvr>
                                      <p:to x="100000" y="100000"/>
                                    </p:animScale>
                                    <p:animScale>
                                      <p:cBhvr>
                                        <p:cTn id="149" dur="26">
                                          <p:stCondLst>
                                            <p:cond delay="1642"/>
                                          </p:stCondLst>
                                        </p:cTn>
                                        <p:tgtEl>
                                          <p:spTgt spid="16"/>
                                        </p:tgtEl>
                                      </p:cBhvr>
                                      <p:to x="100000" y="90000"/>
                                    </p:animScale>
                                    <p:animScale>
                                      <p:cBhvr>
                                        <p:cTn id="150" dur="166" decel="50000">
                                          <p:stCondLst>
                                            <p:cond delay="1668"/>
                                          </p:stCondLst>
                                        </p:cTn>
                                        <p:tgtEl>
                                          <p:spTgt spid="16"/>
                                        </p:tgtEl>
                                      </p:cBhvr>
                                      <p:to x="100000" y="100000"/>
                                    </p:animScale>
                                    <p:animScale>
                                      <p:cBhvr>
                                        <p:cTn id="151" dur="26">
                                          <p:stCondLst>
                                            <p:cond delay="1808"/>
                                          </p:stCondLst>
                                        </p:cTn>
                                        <p:tgtEl>
                                          <p:spTgt spid="16"/>
                                        </p:tgtEl>
                                      </p:cBhvr>
                                      <p:to x="100000" y="95000"/>
                                    </p:animScale>
                                    <p:animScale>
                                      <p:cBhvr>
                                        <p:cTn id="152" dur="166" decel="50000">
                                          <p:stCondLst>
                                            <p:cond delay="1834"/>
                                          </p:stCondLst>
                                        </p:cTn>
                                        <p:tgtEl>
                                          <p:spTgt spid="16"/>
                                        </p:tgtEl>
                                      </p:cBhvr>
                                      <p:to x="100000" y="100000"/>
                                    </p:animScale>
                                  </p:childTnLst>
                                </p:cTn>
                              </p:par>
                            </p:childTnLst>
                          </p:cTn>
                        </p:par>
                      </p:childTnLst>
                    </p:cTn>
                  </p:par>
                  <p:par>
                    <p:cTn id="153" fill="hold">
                      <p:stCondLst>
                        <p:cond delay="indefinite"/>
                      </p:stCondLst>
                      <p:childTnLst>
                        <p:par>
                          <p:cTn id="154" fill="hold">
                            <p:stCondLst>
                              <p:cond delay="0"/>
                            </p:stCondLst>
                            <p:childTnLst>
                              <p:par>
                                <p:cTn id="155" presetID="49" presetClass="entr" presetSubtype="0" decel="100000" fill="hold" grpId="0" nodeType="clickEffect">
                                  <p:stCondLst>
                                    <p:cond delay="0"/>
                                  </p:stCondLst>
                                  <p:childTnLst>
                                    <p:set>
                                      <p:cBhvr>
                                        <p:cTn id="156" dur="1" fill="hold">
                                          <p:stCondLst>
                                            <p:cond delay="0"/>
                                          </p:stCondLst>
                                        </p:cTn>
                                        <p:tgtEl>
                                          <p:spTgt spid="17"/>
                                        </p:tgtEl>
                                        <p:attrNameLst>
                                          <p:attrName>style.visibility</p:attrName>
                                        </p:attrNameLst>
                                      </p:cBhvr>
                                      <p:to>
                                        <p:strVal val="visible"/>
                                      </p:to>
                                    </p:set>
                                    <p:anim calcmode="lin" valueType="num">
                                      <p:cBhvr>
                                        <p:cTn id="157" dur="500" fill="hold"/>
                                        <p:tgtEl>
                                          <p:spTgt spid="17"/>
                                        </p:tgtEl>
                                        <p:attrNameLst>
                                          <p:attrName>ppt_w</p:attrName>
                                        </p:attrNameLst>
                                      </p:cBhvr>
                                      <p:tavLst>
                                        <p:tav tm="0">
                                          <p:val>
                                            <p:fltVal val="0"/>
                                          </p:val>
                                        </p:tav>
                                        <p:tav tm="100000">
                                          <p:val>
                                            <p:strVal val="#ppt_w"/>
                                          </p:val>
                                        </p:tav>
                                      </p:tavLst>
                                    </p:anim>
                                    <p:anim calcmode="lin" valueType="num">
                                      <p:cBhvr>
                                        <p:cTn id="158" dur="500" fill="hold"/>
                                        <p:tgtEl>
                                          <p:spTgt spid="17"/>
                                        </p:tgtEl>
                                        <p:attrNameLst>
                                          <p:attrName>ppt_h</p:attrName>
                                        </p:attrNameLst>
                                      </p:cBhvr>
                                      <p:tavLst>
                                        <p:tav tm="0">
                                          <p:val>
                                            <p:fltVal val="0"/>
                                          </p:val>
                                        </p:tav>
                                        <p:tav tm="100000">
                                          <p:val>
                                            <p:strVal val="#ppt_h"/>
                                          </p:val>
                                        </p:tav>
                                      </p:tavLst>
                                    </p:anim>
                                    <p:anim calcmode="lin" valueType="num">
                                      <p:cBhvr>
                                        <p:cTn id="159" dur="500" fill="hold"/>
                                        <p:tgtEl>
                                          <p:spTgt spid="17"/>
                                        </p:tgtEl>
                                        <p:attrNameLst>
                                          <p:attrName>style.rotation</p:attrName>
                                        </p:attrNameLst>
                                      </p:cBhvr>
                                      <p:tavLst>
                                        <p:tav tm="0">
                                          <p:val>
                                            <p:fltVal val="360"/>
                                          </p:val>
                                        </p:tav>
                                        <p:tav tm="100000">
                                          <p:val>
                                            <p:fltVal val="0"/>
                                          </p:val>
                                        </p:tav>
                                      </p:tavLst>
                                    </p:anim>
                                    <p:animEffect transition="in" filter="fade">
                                      <p:cBhvr>
                                        <p:cTn id="160" dur="500"/>
                                        <p:tgtEl>
                                          <p:spTgt spid="17"/>
                                        </p:tgtEl>
                                      </p:cBhvr>
                                    </p:animEffect>
                                  </p:childTnLst>
                                </p:cTn>
                              </p:par>
                            </p:childTnLst>
                          </p:cTn>
                        </p:par>
                      </p:childTnLst>
                    </p:cTn>
                  </p:par>
                  <p:par>
                    <p:cTn id="161" fill="hold">
                      <p:stCondLst>
                        <p:cond delay="indefinite"/>
                      </p:stCondLst>
                      <p:childTnLst>
                        <p:par>
                          <p:cTn id="162" fill="hold">
                            <p:stCondLst>
                              <p:cond delay="0"/>
                            </p:stCondLst>
                            <p:childTnLst>
                              <p:par>
                                <p:cTn id="163" presetID="26" presetClass="entr" presetSubtype="0" fill="hold" grpId="0" nodeType="clickEffect">
                                  <p:stCondLst>
                                    <p:cond delay="0"/>
                                  </p:stCondLst>
                                  <p:childTnLst>
                                    <p:set>
                                      <p:cBhvr>
                                        <p:cTn id="164" dur="1" fill="hold">
                                          <p:stCondLst>
                                            <p:cond delay="0"/>
                                          </p:stCondLst>
                                        </p:cTn>
                                        <p:tgtEl>
                                          <p:spTgt spid="18"/>
                                        </p:tgtEl>
                                        <p:attrNameLst>
                                          <p:attrName>style.visibility</p:attrName>
                                        </p:attrNameLst>
                                      </p:cBhvr>
                                      <p:to>
                                        <p:strVal val="visible"/>
                                      </p:to>
                                    </p:set>
                                    <p:animEffect transition="in" filter="wipe(down)">
                                      <p:cBhvr>
                                        <p:cTn id="165" dur="580">
                                          <p:stCondLst>
                                            <p:cond delay="0"/>
                                          </p:stCondLst>
                                        </p:cTn>
                                        <p:tgtEl>
                                          <p:spTgt spid="18"/>
                                        </p:tgtEl>
                                      </p:cBhvr>
                                    </p:animEffect>
                                    <p:anim calcmode="lin" valueType="num">
                                      <p:cBhvr>
                                        <p:cTn id="16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71" dur="26">
                                          <p:stCondLst>
                                            <p:cond delay="650"/>
                                          </p:stCondLst>
                                        </p:cTn>
                                        <p:tgtEl>
                                          <p:spTgt spid="18"/>
                                        </p:tgtEl>
                                      </p:cBhvr>
                                      <p:to x="100000" y="60000"/>
                                    </p:animScale>
                                    <p:animScale>
                                      <p:cBhvr>
                                        <p:cTn id="172" dur="166" decel="50000">
                                          <p:stCondLst>
                                            <p:cond delay="676"/>
                                          </p:stCondLst>
                                        </p:cTn>
                                        <p:tgtEl>
                                          <p:spTgt spid="18"/>
                                        </p:tgtEl>
                                      </p:cBhvr>
                                      <p:to x="100000" y="100000"/>
                                    </p:animScale>
                                    <p:animScale>
                                      <p:cBhvr>
                                        <p:cTn id="173" dur="26">
                                          <p:stCondLst>
                                            <p:cond delay="1312"/>
                                          </p:stCondLst>
                                        </p:cTn>
                                        <p:tgtEl>
                                          <p:spTgt spid="18"/>
                                        </p:tgtEl>
                                      </p:cBhvr>
                                      <p:to x="100000" y="80000"/>
                                    </p:animScale>
                                    <p:animScale>
                                      <p:cBhvr>
                                        <p:cTn id="174" dur="166" decel="50000">
                                          <p:stCondLst>
                                            <p:cond delay="1338"/>
                                          </p:stCondLst>
                                        </p:cTn>
                                        <p:tgtEl>
                                          <p:spTgt spid="18"/>
                                        </p:tgtEl>
                                      </p:cBhvr>
                                      <p:to x="100000" y="100000"/>
                                    </p:animScale>
                                    <p:animScale>
                                      <p:cBhvr>
                                        <p:cTn id="175" dur="26">
                                          <p:stCondLst>
                                            <p:cond delay="1642"/>
                                          </p:stCondLst>
                                        </p:cTn>
                                        <p:tgtEl>
                                          <p:spTgt spid="18"/>
                                        </p:tgtEl>
                                      </p:cBhvr>
                                      <p:to x="100000" y="90000"/>
                                    </p:animScale>
                                    <p:animScale>
                                      <p:cBhvr>
                                        <p:cTn id="176" dur="166" decel="50000">
                                          <p:stCondLst>
                                            <p:cond delay="1668"/>
                                          </p:stCondLst>
                                        </p:cTn>
                                        <p:tgtEl>
                                          <p:spTgt spid="18"/>
                                        </p:tgtEl>
                                      </p:cBhvr>
                                      <p:to x="100000" y="100000"/>
                                    </p:animScale>
                                    <p:animScale>
                                      <p:cBhvr>
                                        <p:cTn id="177" dur="26">
                                          <p:stCondLst>
                                            <p:cond delay="1808"/>
                                          </p:stCondLst>
                                        </p:cTn>
                                        <p:tgtEl>
                                          <p:spTgt spid="18"/>
                                        </p:tgtEl>
                                      </p:cBhvr>
                                      <p:to x="100000" y="95000"/>
                                    </p:animScale>
                                    <p:animScale>
                                      <p:cBhvr>
                                        <p:cTn id="178" dur="166" decel="50000">
                                          <p:stCondLst>
                                            <p:cond delay="1834"/>
                                          </p:stCondLst>
                                        </p:cTn>
                                        <p:tgtEl>
                                          <p:spTgt spid="18"/>
                                        </p:tgtEl>
                                      </p:cBhvr>
                                      <p:to x="100000" y="100000"/>
                                    </p:animScale>
                                  </p:childTnLst>
                                </p:cTn>
                              </p:par>
                            </p:childTnLst>
                          </p:cTn>
                        </p:par>
                      </p:childTnLst>
                    </p:cTn>
                  </p:par>
                  <p:par>
                    <p:cTn id="179" fill="hold">
                      <p:stCondLst>
                        <p:cond delay="indefinite"/>
                      </p:stCondLst>
                      <p:childTnLst>
                        <p:par>
                          <p:cTn id="180" fill="hold">
                            <p:stCondLst>
                              <p:cond delay="0"/>
                            </p:stCondLst>
                            <p:childTnLst>
                              <p:par>
                                <p:cTn id="181" presetID="49" presetClass="entr" presetSubtype="0" decel="100000" fill="hold" grpId="0" nodeType="clickEffect">
                                  <p:stCondLst>
                                    <p:cond delay="0"/>
                                  </p:stCondLst>
                                  <p:childTnLst>
                                    <p:set>
                                      <p:cBhvr>
                                        <p:cTn id="182" dur="1" fill="hold">
                                          <p:stCondLst>
                                            <p:cond delay="0"/>
                                          </p:stCondLst>
                                        </p:cTn>
                                        <p:tgtEl>
                                          <p:spTgt spid="19"/>
                                        </p:tgtEl>
                                        <p:attrNameLst>
                                          <p:attrName>style.visibility</p:attrName>
                                        </p:attrNameLst>
                                      </p:cBhvr>
                                      <p:to>
                                        <p:strVal val="visible"/>
                                      </p:to>
                                    </p:set>
                                    <p:anim calcmode="lin" valueType="num">
                                      <p:cBhvr>
                                        <p:cTn id="183" dur="500" fill="hold"/>
                                        <p:tgtEl>
                                          <p:spTgt spid="19"/>
                                        </p:tgtEl>
                                        <p:attrNameLst>
                                          <p:attrName>ppt_w</p:attrName>
                                        </p:attrNameLst>
                                      </p:cBhvr>
                                      <p:tavLst>
                                        <p:tav tm="0">
                                          <p:val>
                                            <p:fltVal val="0"/>
                                          </p:val>
                                        </p:tav>
                                        <p:tav tm="100000">
                                          <p:val>
                                            <p:strVal val="#ppt_w"/>
                                          </p:val>
                                        </p:tav>
                                      </p:tavLst>
                                    </p:anim>
                                    <p:anim calcmode="lin" valueType="num">
                                      <p:cBhvr>
                                        <p:cTn id="184" dur="500" fill="hold"/>
                                        <p:tgtEl>
                                          <p:spTgt spid="19"/>
                                        </p:tgtEl>
                                        <p:attrNameLst>
                                          <p:attrName>ppt_h</p:attrName>
                                        </p:attrNameLst>
                                      </p:cBhvr>
                                      <p:tavLst>
                                        <p:tav tm="0">
                                          <p:val>
                                            <p:fltVal val="0"/>
                                          </p:val>
                                        </p:tav>
                                        <p:tav tm="100000">
                                          <p:val>
                                            <p:strVal val="#ppt_h"/>
                                          </p:val>
                                        </p:tav>
                                      </p:tavLst>
                                    </p:anim>
                                    <p:anim calcmode="lin" valueType="num">
                                      <p:cBhvr>
                                        <p:cTn id="185" dur="500" fill="hold"/>
                                        <p:tgtEl>
                                          <p:spTgt spid="19"/>
                                        </p:tgtEl>
                                        <p:attrNameLst>
                                          <p:attrName>style.rotation</p:attrName>
                                        </p:attrNameLst>
                                      </p:cBhvr>
                                      <p:tavLst>
                                        <p:tav tm="0">
                                          <p:val>
                                            <p:fltVal val="360"/>
                                          </p:val>
                                        </p:tav>
                                        <p:tav tm="100000">
                                          <p:val>
                                            <p:fltVal val="0"/>
                                          </p:val>
                                        </p:tav>
                                      </p:tavLst>
                                    </p:anim>
                                    <p:animEffect transition="in" filter="fade">
                                      <p:cBhvr>
                                        <p:cTn id="186" dur="500"/>
                                        <p:tgtEl>
                                          <p:spTgt spid="19"/>
                                        </p:tgtEl>
                                      </p:cBhvr>
                                    </p:animEffect>
                                  </p:childTnLst>
                                </p:cTn>
                              </p:par>
                            </p:childTnLst>
                          </p:cTn>
                        </p:par>
                      </p:childTnLst>
                    </p:cTn>
                  </p:par>
                  <p:par>
                    <p:cTn id="187" fill="hold">
                      <p:stCondLst>
                        <p:cond delay="indefinite"/>
                      </p:stCondLst>
                      <p:childTnLst>
                        <p:par>
                          <p:cTn id="188" fill="hold">
                            <p:stCondLst>
                              <p:cond delay="0"/>
                            </p:stCondLst>
                            <p:childTnLst>
                              <p:par>
                                <p:cTn id="189" presetID="26" presetClass="entr" presetSubtype="0" fill="hold" grpId="0" nodeType="clickEffect">
                                  <p:stCondLst>
                                    <p:cond delay="0"/>
                                  </p:stCondLst>
                                  <p:childTnLst>
                                    <p:set>
                                      <p:cBhvr>
                                        <p:cTn id="190" dur="1" fill="hold">
                                          <p:stCondLst>
                                            <p:cond delay="0"/>
                                          </p:stCondLst>
                                        </p:cTn>
                                        <p:tgtEl>
                                          <p:spTgt spid="20"/>
                                        </p:tgtEl>
                                        <p:attrNameLst>
                                          <p:attrName>style.visibility</p:attrName>
                                        </p:attrNameLst>
                                      </p:cBhvr>
                                      <p:to>
                                        <p:strVal val="visible"/>
                                      </p:to>
                                    </p:set>
                                    <p:animEffect transition="in" filter="wipe(down)">
                                      <p:cBhvr>
                                        <p:cTn id="191" dur="580">
                                          <p:stCondLst>
                                            <p:cond delay="0"/>
                                          </p:stCondLst>
                                        </p:cTn>
                                        <p:tgtEl>
                                          <p:spTgt spid="20"/>
                                        </p:tgtEl>
                                      </p:cBhvr>
                                    </p:animEffect>
                                    <p:anim calcmode="lin" valueType="num">
                                      <p:cBhvr>
                                        <p:cTn id="19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9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9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9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9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97" dur="26">
                                          <p:stCondLst>
                                            <p:cond delay="650"/>
                                          </p:stCondLst>
                                        </p:cTn>
                                        <p:tgtEl>
                                          <p:spTgt spid="20"/>
                                        </p:tgtEl>
                                      </p:cBhvr>
                                      <p:to x="100000" y="60000"/>
                                    </p:animScale>
                                    <p:animScale>
                                      <p:cBhvr>
                                        <p:cTn id="198" dur="166" decel="50000">
                                          <p:stCondLst>
                                            <p:cond delay="676"/>
                                          </p:stCondLst>
                                        </p:cTn>
                                        <p:tgtEl>
                                          <p:spTgt spid="20"/>
                                        </p:tgtEl>
                                      </p:cBhvr>
                                      <p:to x="100000" y="100000"/>
                                    </p:animScale>
                                    <p:animScale>
                                      <p:cBhvr>
                                        <p:cTn id="199" dur="26">
                                          <p:stCondLst>
                                            <p:cond delay="1312"/>
                                          </p:stCondLst>
                                        </p:cTn>
                                        <p:tgtEl>
                                          <p:spTgt spid="20"/>
                                        </p:tgtEl>
                                      </p:cBhvr>
                                      <p:to x="100000" y="80000"/>
                                    </p:animScale>
                                    <p:animScale>
                                      <p:cBhvr>
                                        <p:cTn id="200" dur="166" decel="50000">
                                          <p:stCondLst>
                                            <p:cond delay="1338"/>
                                          </p:stCondLst>
                                        </p:cTn>
                                        <p:tgtEl>
                                          <p:spTgt spid="20"/>
                                        </p:tgtEl>
                                      </p:cBhvr>
                                      <p:to x="100000" y="100000"/>
                                    </p:animScale>
                                    <p:animScale>
                                      <p:cBhvr>
                                        <p:cTn id="201" dur="26">
                                          <p:stCondLst>
                                            <p:cond delay="1642"/>
                                          </p:stCondLst>
                                        </p:cTn>
                                        <p:tgtEl>
                                          <p:spTgt spid="20"/>
                                        </p:tgtEl>
                                      </p:cBhvr>
                                      <p:to x="100000" y="90000"/>
                                    </p:animScale>
                                    <p:animScale>
                                      <p:cBhvr>
                                        <p:cTn id="202" dur="166" decel="50000">
                                          <p:stCondLst>
                                            <p:cond delay="1668"/>
                                          </p:stCondLst>
                                        </p:cTn>
                                        <p:tgtEl>
                                          <p:spTgt spid="20"/>
                                        </p:tgtEl>
                                      </p:cBhvr>
                                      <p:to x="100000" y="100000"/>
                                    </p:animScale>
                                    <p:animScale>
                                      <p:cBhvr>
                                        <p:cTn id="203" dur="26">
                                          <p:stCondLst>
                                            <p:cond delay="1808"/>
                                          </p:stCondLst>
                                        </p:cTn>
                                        <p:tgtEl>
                                          <p:spTgt spid="20"/>
                                        </p:tgtEl>
                                      </p:cBhvr>
                                      <p:to x="100000" y="95000"/>
                                    </p:animScale>
                                    <p:animScale>
                                      <p:cBhvr>
                                        <p:cTn id="204"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6236323"/>
          </a:xfrm>
          <a:prstGeom prst="rect">
            <a:avLst/>
          </a:prstGeom>
        </p:spPr>
        <p:txBody>
          <a:bodyPr wrap="square">
            <a:spAutoFit/>
          </a:bodyPr>
          <a:lstStyle/>
          <a:p>
            <a:pPr algn="just">
              <a:lnSpc>
                <a:spcPct val="200000"/>
              </a:lnSpc>
            </a:pPr>
            <a:r>
              <a:rPr lang="fa-IR" sz="2400" b="1" dirty="0" smtClean="0">
                <a:cs typeface="B Titr" panose="00000700000000000000" pitchFamily="2" charset="-78"/>
              </a:rPr>
              <a:t>صحیح بخاری حدیث 5230 : حَدَّثَنَا قُتَيْبَةُ حَدَّثَنَا اللَّيْثُ عَنِ ابْنِ أَبِى مُلَيْكَةَ عَنِ الْمِسْوَرِ بْنِ مَخْرَمَةَ </a:t>
            </a:r>
            <a:r>
              <a:rPr lang="fa-IR" sz="2400" b="1" dirty="0" err="1" smtClean="0">
                <a:cs typeface="B Titr" panose="00000700000000000000" pitchFamily="2" charset="-78"/>
              </a:rPr>
              <a:t>قَالَ</a:t>
            </a:r>
            <a:r>
              <a:rPr lang="fa-IR" sz="4000" b="1" dirty="0" smtClean="0">
                <a:cs typeface="B Titr" panose="00000700000000000000" pitchFamily="2" charset="-78"/>
              </a:rPr>
              <a:t> </a:t>
            </a:r>
            <a:r>
              <a:rPr lang="fa-IR" sz="3500" b="1" dirty="0" err="1" smtClean="0">
                <a:cs typeface="B Titr" panose="00000700000000000000" pitchFamily="2" charset="-78"/>
              </a:rPr>
              <a:t>سَمِعْتُ</a:t>
            </a:r>
            <a:r>
              <a:rPr lang="fa-IR" sz="3500" b="1" dirty="0" smtClean="0">
                <a:cs typeface="B Titr" panose="00000700000000000000" pitchFamily="2" charset="-78"/>
              </a:rPr>
              <a:t> رَسُولَ </a:t>
            </a:r>
            <a:r>
              <a:rPr lang="fa-IR" sz="3500" b="1" dirty="0" err="1" smtClean="0">
                <a:cs typeface="B Titr" panose="00000700000000000000" pitchFamily="2" charset="-78"/>
              </a:rPr>
              <a:t>اللَّهِ</a:t>
            </a:r>
            <a:r>
              <a:rPr lang="fa-IR" sz="3500" b="1" dirty="0" smtClean="0">
                <a:cs typeface="B Titr" panose="00000700000000000000" pitchFamily="2" charset="-78"/>
              </a:rPr>
              <a:t> </a:t>
            </a:r>
            <a:r>
              <a:rPr lang="fa-IR" sz="3500" b="1" dirty="0" err="1" smtClean="0">
                <a:cs typeface="B Titr" panose="00000700000000000000" pitchFamily="2" charset="-78"/>
              </a:rPr>
              <a:t>صلى</a:t>
            </a:r>
            <a:r>
              <a:rPr lang="fa-IR" sz="3500" b="1" dirty="0" smtClean="0">
                <a:cs typeface="B Titr" panose="00000700000000000000" pitchFamily="2" charset="-78"/>
              </a:rPr>
              <a:t> الله عليه </a:t>
            </a:r>
            <a:r>
              <a:rPr lang="fa-IR" sz="3500" b="1" dirty="0" err="1" smtClean="0">
                <a:cs typeface="B Titr" panose="00000700000000000000" pitchFamily="2" charset="-78"/>
              </a:rPr>
              <a:t>وسلم</a:t>
            </a:r>
            <a:r>
              <a:rPr lang="fa-IR" sz="3500" b="1" dirty="0" smtClean="0">
                <a:cs typeface="B Titr" panose="00000700000000000000" pitchFamily="2" charset="-78"/>
              </a:rPr>
              <a:t>  </a:t>
            </a:r>
            <a:r>
              <a:rPr lang="fa-IR" sz="3500" b="1" dirty="0" err="1" smtClean="0">
                <a:solidFill>
                  <a:srgbClr val="FF0000"/>
                </a:solidFill>
                <a:cs typeface="B Titr" panose="00000700000000000000" pitchFamily="2" charset="-78"/>
              </a:rPr>
              <a:t>يَقُولُ</a:t>
            </a:r>
            <a:r>
              <a:rPr lang="fa-IR" sz="3500" b="1" dirty="0" smtClean="0">
                <a:solidFill>
                  <a:srgbClr val="FF0000"/>
                </a:solidFill>
                <a:cs typeface="B Titr" panose="00000700000000000000" pitchFamily="2" charset="-78"/>
              </a:rPr>
              <a:t> </a:t>
            </a:r>
            <a:r>
              <a:rPr lang="fa-IR" sz="3500" b="1" dirty="0" err="1" smtClean="0">
                <a:solidFill>
                  <a:srgbClr val="FF0000"/>
                </a:solidFill>
                <a:cs typeface="B Titr" panose="00000700000000000000" pitchFamily="2" charset="-78"/>
              </a:rPr>
              <a:t>وَ</a:t>
            </a:r>
            <a:r>
              <a:rPr lang="fa-IR" sz="3500" b="1" dirty="0" smtClean="0">
                <a:solidFill>
                  <a:srgbClr val="FF0000"/>
                </a:solidFill>
                <a:cs typeface="B Titr" panose="00000700000000000000" pitchFamily="2" charset="-78"/>
              </a:rPr>
              <a:t> </a:t>
            </a:r>
            <a:r>
              <a:rPr lang="fa-IR" sz="3500" b="1" dirty="0" err="1" smtClean="0">
                <a:solidFill>
                  <a:srgbClr val="FF0000"/>
                </a:solidFill>
                <a:cs typeface="B Titr" panose="00000700000000000000" pitchFamily="2" charset="-78"/>
              </a:rPr>
              <a:t>هْوَ</a:t>
            </a:r>
            <a:r>
              <a:rPr lang="fa-IR" sz="3500" b="1" dirty="0" smtClean="0">
                <a:solidFill>
                  <a:srgbClr val="FF0000"/>
                </a:solidFill>
                <a:cs typeface="B Titr" panose="00000700000000000000" pitchFamily="2" charset="-78"/>
              </a:rPr>
              <a:t> عَلَى الْمِنْبَرِ</a:t>
            </a:r>
            <a:r>
              <a:rPr lang="fa-IR" sz="3500" b="1" dirty="0" smtClean="0">
                <a:cs typeface="B Titr" panose="00000700000000000000" pitchFamily="2" charset="-78"/>
              </a:rPr>
              <a:t> «</a:t>
            </a:r>
            <a:r>
              <a:rPr lang="fa-IR" sz="3500" b="1" dirty="0" smtClean="0">
                <a:solidFill>
                  <a:srgbClr val="00B050"/>
                </a:solidFill>
                <a:cs typeface="B Titr" panose="00000700000000000000" pitchFamily="2" charset="-78"/>
              </a:rPr>
              <a:t> إِنَّ بَنِى هِشَامِ بْنِ الْمُغِيرَةِ اسْتَأْذَنُوا فِى أَنْ يُنْكِحُوا ابْنَتَهُمْ عَلِىَّ بْنَ أَبِى طَالِبٍ فَلاَ آذَنُ ، ثُمَّ لاَ آذَنُ ، ثُمَّ </a:t>
            </a:r>
            <a:r>
              <a:rPr lang="fa-IR" sz="3500" b="1" dirty="0" err="1" smtClean="0">
                <a:solidFill>
                  <a:srgbClr val="00B050"/>
                </a:solidFill>
                <a:cs typeface="B Titr" panose="00000700000000000000" pitchFamily="2" charset="-78"/>
              </a:rPr>
              <a:t>لاَ</a:t>
            </a:r>
            <a:r>
              <a:rPr lang="fa-IR" sz="3500" b="1" dirty="0" smtClean="0">
                <a:solidFill>
                  <a:srgbClr val="00B050"/>
                </a:solidFill>
                <a:cs typeface="B Titr" panose="00000700000000000000" pitchFamily="2" charset="-78"/>
              </a:rPr>
              <a:t> </a:t>
            </a:r>
            <a:r>
              <a:rPr lang="fa-IR" sz="3500" b="1" dirty="0" err="1" smtClean="0">
                <a:solidFill>
                  <a:srgbClr val="00B050"/>
                </a:solidFill>
                <a:cs typeface="B Titr" panose="00000700000000000000" pitchFamily="2" charset="-78"/>
              </a:rPr>
              <a:t>آذَنُ</a:t>
            </a:r>
            <a:r>
              <a:rPr lang="fa-IR" sz="3500" b="1" dirty="0" smtClean="0">
                <a:solidFill>
                  <a:srgbClr val="00B050"/>
                </a:solidFill>
                <a:cs typeface="B Titr" panose="00000700000000000000" pitchFamily="2" charset="-78"/>
              </a:rPr>
              <a:t> إِلاَّ أَنْ يُرِيدَ ابْنُ أَبِى طَالِبٍ أَنْ يُطَلِّقَ ابْنَتِى </a:t>
            </a:r>
            <a:r>
              <a:rPr lang="fa-IR" sz="3500" b="1" dirty="0" err="1" smtClean="0">
                <a:solidFill>
                  <a:srgbClr val="00B050"/>
                </a:solidFill>
                <a:cs typeface="B Titr" panose="00000700000000000000" pitchFamily="2" charset="-78"/>
              </a:rPr>
              <a:t>وَيَنْكِحَ</a:t>
            </a:r>
            <a:r>
              <a:rPr lang="fa-IR" sz="3500" b="1" dirty="0" smtClean="0">
                <a:solidFill>
                  <a:srgbClr val="00B050"/>
                </a:solidFill>
                <a:cs typeface="B Titr" panose="00000700000000000000" pitchFamily="2" charset="-78"/>
              </a:rPr>
              <a:t> </a:t>
            </a:r>
            <a:r>
              <a:rPr lang="fa-IR" sz="3500" b="1" dirty="0" err="1" smtClean="0">
                <a:solidFill>
                  <a:srgbClr val="00B050"/>
                </a:solidFill>
                <a:cs typeface="B Titr" panose="00000700000000000000" pitchFamily="2" charset="-78"/>
              </a:rPr>
              <a:t>ابْنَتَهُمْ</a:t>
            </a:r>
            <a:r>
              <a:rPr lang="fa-IR" sz="3500" b="1" dirty="0" smtClean="0">
                <a:solidFill>
                  <a:srgbClr val="00B050"/>
                </a:solidFill>
                <a:cs typeface="B Titr" panose="00000700000000000000" pitchFamily="2" charset="-78"/>
              </a:rPr>
              <a:t> </a:t>
            </a:r>
            <a:r>
              <a:rPr lang="fa-IR" sz="3500" b="1" dirty="0" err="1" smtClean="0">
                <a:solidFill>
                  <a:srgbClr val="00B050"/>
                </a:solidFill>
                <a:cs typeface="B Titr" panose="00000700000000000000" pitchFamily="2" charset="-78"/>
              </a:rPr>
              <a:t>فَإِنَّمَا</a:t>
            </a:r>
            <a:r>
              <a:rPr lang="fa-IR" sz="3500" b="1" dirty="0" smtClean="0">
                <a:solidFill>
                  <a:srgbClr val="00B050"/>
                </a:solidFill>
                <a:cs typeface="B Titr" panose="00000700000000000000" pitchFamily="2" charset="-78"/>
              </a:rPr>
              <a:t> هِىَ بَضْعَةٌ مِنِّى ، يُرِيبُنِى مَا أَرَابَهَا وَيُؤْذِينِى </a:t>
            </a:r>
            <a:r>
              <a:rPr lang="fa-IR" sz="3500" b="1" dirty="0" err="1" smtClean="0">
                <a:solidFill>
                  <a:srgbClr val="00B050"/>
                </a:solidFill>
                <a:cs typeface="B Titr" panose="00000700000000000000" pitchFamily="2" charset="-78"/>
              </a:rPr>
              <a:t>مَا</a:t>
            </a:r>
            <a:r>
              <a:rPr lang="fa-IR" sz="3500" b="1" dirty="0" smtClean="0">
                <a:solidFill>
                  <a:srgbClr val="00B050"/>
                </a:solidFill>
                <a:cs typeface="B Titr" panose="00000700000000000000" pitchFamily="2" charset="-78"/>
              </a:rPr>
              <a:t> </a:t>
            </a:r>
            <a:r>
              <a:rPr lang="fa-IR" sz="3500" b="1" dirty="0" err="1" smtClean="0">
                <a:solidFill>
                  <a:srgbClr val="00B050"/>
                </a:solidFill>
                <a:cs typeface="B Titr" panose="00000700000000000000" pitchFamily="2" charset="-78"/>
              </a:rPr>
              <a:t>آذَاهَا</a:t>
            </a:r>
            <a:endParaRPr lang="fa-IR" sz="3500" b="1" dirty="0" smtClean="0">
              <a:cs typeface="B Titr" panose="00000700000000000000" pitchFamily="2" charset="-78"/>
            </a:endParaRPr>
          </a:p>
        </p:txBody>
      </p:sp>
    </p:spTree>
    <p:extLst>
      <p:ext uri="{BB962C8B-B14F-4D97-AF65-F5344CB8AC3E}">
        <p14:creationId xmlns:p14="http://schemas.microsoft.com/office/powerpoint/2010/main" val="2118630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286644" y="428604"/>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مقدمه</a:t>
            </a:r>
            <a:endParaRPr lang="fa-IR" dirty="0">
              <a:cs typeface="B Titr" panose="00000700000000000000" pitchFamily="2" charset="-78"/>
            </a:endParaRPr>
          </a:p>
        </p:txBody>
      </p:sp>
      <p:sp>
        <p:nvSpPr>
          <p:cNvPr id="4" name="Rounded Rectangle 3"/>
          <p:cNvSpPr/>
          <p:nvPr/>
        </p:nvSpPr>
        <p:spPr>
          <a:xfrm>
            <a:off x="1184434" y="442898"/>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جایگاه روایات در مهدویت</a:t>
            </a:r>
            <a:endParaRPr lang="fa-IR" sz="3200" dirty="0">
              <a:cs typeface="B Titr" panose="00000700000000000000" pitchFamily="2" charset="-78"/>
            </a:endParaRPr>
          </a:p>
        </p:txBody>
      </p:sp>
      <p:sp>
        <p:nvSpPr>
          <p:cNvPr id="6" name="Rectangle 5"/>
          <p:cNvSpPr/>
          <p:nvPr/>
        </p:nvSpPr>
        <p:spPr>
          <a:xfrm>
            <a:off x="1184434" y="1844824"/>
            <a:ext cx="7492022" cy="364333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7" name="10-Point Star 6"/>
          <p:cNvSpPr/>
          <p:nvPr/>
        </p:nvSpPr>
        <p:spPr>
          <a:xfrm>
            <a:off x="8047808" y="208649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8" name="Rectangle 7"/>
          <p:cNvSpPr/>
          <p:nvPr/>
        </p:nvSpPr>
        <p:spPr>
          <a:xfrm>
            <a:off x="1259632" y="2041528"/>
            <a:ext cx="670244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600" b="1" dirty="0" smtClean="0">
                <a:cs typeface="B Titr" panose="00000700000000000000" pitchFamily="2" charset="-78"/>
              </a:rPr>
              <a:t> ضرورت شناخت صحیح دین (مهدویت) </a:t>
            </a:r>
            <a:endParaRPr lang="fa-IR" sz="3600" b="1" dirty="0">
              <a:cs typeface="B Titr" panose="00000700000000000000" pitchFamily="2" charset="-78"/>
            </a:endParaRPr>
          </a:p>
        </p:txBody>
      </p:sp>
      <p:sp>
        <p:nvSpPr>
          <p:cNvPr id="9" name="10-Point Star 8"/>
          <p:cNvSpPr/>
          <p:nvPr/>
        </p:nvSpPr>
        <p:spPr>
          <a:xfrm>
            <a:off x="8047808" y="272944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0" name="10-Point Star 9"/>
          <p:cNvSpPr/>
          <p:nvPr/>
        </p:nvSpPr>
        <p:spPr>
          <a:xfrm>
            <a:off x="8047808" y="338386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1" name="Rectangle 10"/>
          <p:cNvSpPr/>
          <p:nvPr/>
        </p:nvSpPr>
        <p:spPr>
          <a:xfrm>
            <a:off x="1259632" y="2699460"/>
            <a:ext cx="670244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600" b="1" dirty="0" smtClean="0">
                <a:cs typeface="B Titr" panose="00000700000000000000" pitchFamily="2" charset="-78"/>
              </a:rPr>
              <a:t>لزوم داشتن روش معتبر </a:t>
            </a:r>
            <a:endParaRPr lang="fa-IR" sz="3600" b="1" dirty="0">
              <a:cs typeface="B Titr" panose="00000700000000000000" pitchFamily="2" charset="-78"/>
            </a:endParaRPr>
          </a:p>
        </p:txBody>
      </p:sp>
      <p:sp>
        <p:nvSpPr>
          <p:cNvPr id="12" name="Rectangle 11"/>
          <p:cNvSpPr/>
          <p:nvPr/>
        </p:nvSpPr>
        <p:spPr>
          <a:xfrm>
            <a:off x="1259632" y="3357392"/>
            <a:ext cx="670244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600" b="1" dirty="0" smtClean="0">
                <a:cs typeface="B Titr" panose="00000700000000000000" pitchFamily="2" charset="-78"/>
              </a:rPr>
              <a:t> رجوع به آورنده دین </a:t>
            </a:r>
            <a:endParaRPr lang="fa-IR" sz="3600" b="1" dirty="0">
              <a:cs typeface="B Titr" panose="00000700000000000000" pitchFamily="2" charset="-78"/>
            </a:endParaRPr>
          </a:p>
        </p:txBody>
      </p:sp>
      <p:sp>
        <p:nvSpPr>
          <p:cNvPr id="15" name="10-Point Star 14"/>
          <p:cNvSpPr/>
          <p:nvPr/>
        </p:nvSpPr>
        <p:spPr>
          <a:xfrm>
            <a:off x="8047808" y="404530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8" name="Rectangle 17"/>
          <p:cNvSpPr/>
          <p:nvPr/>
        </p:nvSpPr>
        <p:spPr>
          <a:xfrm>
            <a:off x="1259632" y="4015324"/>
            <a:ext cx="670244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r>
              <a:rPr lang="fa-IR" sz="3600" b="1" dirty="0" smtClean="0">
                <a:cs typeface="B Titr" panose="00000700000000000000" pitchFamily="2" charset="-78"/>
              </a:rPr>
              <a:t> تاکید بر 1. تعقل 2. استناد</a:t>
            </a:r>
            <a:endParaRPr lang="fa-IR" sz="3600" b="1" dirty="0">
              <a:cs typeface="B Titr" panose="00000700000000000000" pitchFamily="2" charset="-78"/>
            </a:endParaRPr>
          </a:p>
        </p:txBody>
      </p:sp>
      <p:sp>
        <p:nvSpPr>
          <p:cNvPr id="21" name="10-Point Star 20"/>
          <p:cNvSpPr/>
          <p:nvPr/>
        </p:nvSpPr>
        <p:spPr>
          <a:xfrm>
            <a:off x="8047808" y="472970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22" name="Rectangle 21"/>
          <p:cNvSpPr/>
          <p:nvPr/>
        </p:nvSpPr>
        <p:spPr>
          <a:xfrm>
            <a:off x="1259632" y="4658266"/>
            <a:ext cx="6702444" cy="642942"/>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just"/>
            <a:r>
              <a:rPr lang="fa-IR" sz="3200" b="1" dirty="0" smtClean="0">
                <a:cs typeface="B Titr" panose="00000700000000000000" pitchFamily="2" charset="-78"/>
              </a:rPr>
              <a:t> تبیین عمده مباحث مهدوی توسط روایات</a:t>
            </a:r>
            <a:endParaRPr lang="fa-IR" sz="3200" b="1"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9" presetClass="entr" presetSubtype="0" decel="10000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 calcmode="lin" valueType="num">
                                      <p:cBhvr>
                                        <p:cTn id="53" dur="500" fill="hold"/>
                                        <p:tgtEl>
                                          <p:spTgt spid="8"/>
                                        </p:tgtEl>
                                        <p:attrNameLst>
                                          <p:attrName>style.rotation</p:attrName>
                                        </p:attrNameLst>
                                      </p:cBhvr>
                                      <p:tavLst>
                                        <p:tav tm="0">
                                          <p:val>
                                            <p:fltVal val="360"/>
                                          </p:val>
                                        </p:tav>
                                        <p:tav tm="100000">
                                          <p:val>
                                            <p:fltVal val="0"/>
                                          </p:val>
                                        </p:tav>
                                      </p:tavLst>
                                    </p:anim>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entr" presetSubtype="0" decel="10000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ppt_w</p:attrName>
                                        </p:attrNameLst>
                                      </p:cBhvr>
                                      <p:tavLst>
                                        <p:tav tm="0">
                                          <p:val>
                                            <p:fltVal val="0"/>
                                          </p:val>
                                        </p:tav>
                                        <p:tav tm="100000">
                                          <p:val>
                                            <p:strVal val="#ppt_w"/>
                                          </p:val>
                                        </p:tav>
                                      </p:tavLst>
                                    </p:anim>
                                    <p:anim calcmode="lin" valueType="num">
                                      <p:cBhvr>
                                        <p:cTn id="60" dur="500" fill="hold"/>
                                        <p:tgtEl>
                                          <p:spTgt spid="9"/>
                                        </p:tgtEl>
                                        <p:attrNameLst>
                                          <p:attrName>ppt_h</p:attrName>
                                        </p:attrNameLst>
                                      </p:cBhvr>
                                      <p:tavLst>
                                        <p:tav tm="0">
                                          <p:val>
                                            <p:fltVal val="0"/>
                                          </p:val>
                                        </p:tav>
                                        <p:tav tm="100000">
                                          <p:val>
                                            <p:strVal val="#ppt_h"/>
                                          </p:val>
                                        </p:tav>
                                      </p:tavLst>
                                    </p:anim>
                                    <p:anim calcmode="lin" valueType="num">
                                      <p:cBhvr>
                                        <p:cTn id="61" dur="500" fill="hold"/>
                                        <p:tgtEl>
                                          <p:spTgt spid="9"/>
                                        </p:tgtEl>
                                        <p:attrNameLst>
                                          <p:attrName>style.rotation</p:attrName>
                                        </p:attrNameLst>
                                      </p:cBhvr>
                                      <p:tavLst>
                                        <p:tav tm="0">
                                          <p:val>
                                            <p:fltVal val="360"/>
                                          </p:val>
                                        </p:tav>
                                        <p:tav tm="100000">
                                          <p:val>
                                            <p:fltVal val="0"/>
                                          </p:val>
                                        </p:tav>
                                      </p:tavLst>
                                    </p:anim>
                                    <p:animEffect transition="in" filter="fade">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 calcmode="lin" valueType="num">
                                      <p:cBhvr>
                                        <p:cTn id="69" dur="500" fill="hold"/>
                                        <p:tgtEl>
                                          <p:spTgt spid="11"/>
                                        </p:tgtEl>
                                        <p:attrNameLst>
                                          <p:attrName>style.rotation</p:attrName>
                                        </p:attrNameLst>
                                      </p:cBhvr>
                                      <p:tavLst>
                                        <p:tav tm="0">
                                          <p:val>
                                            <p:fltVal val="360"/>
                                          </p:val>
                                        </p:tav>
                                        <p:tav tm="100000">
                                          <p:val>
                                            <p:fltVal val="0"/>
                                          </p:val>
                                        </p:tav>
                                      </p:tavLst>
                                    </p:anim>
                                    <p:animEffect transition="in" filter="fade">
                                      <p:cBhvr>
                                        <p:cTn id="70" dur="500"/>
                                        <p:tgtEl>
                                          <p:spTgt spid="11"/>
                                        </p:tgtEl>
                                      </p:cBhvr>
                                    </p:animEffect>
                                  </p:childTnLst>
                                </p:cTn>
                              </p:par>
                            </p:childTnLst>
                          </p:cTn>
                        </p:par>
                      </p:childTnLst>
                    </p:cTn>
                  </p:par>
                  <p:par>
                    <p:cTn id="71" fill="hold">
                      <p:stCondLst>
                        <p:cond delay="indefinite"/>
                      </p:stCondLst>
                      <p:childTnLst>
                        <p:par>
                          <p:cTn id="72" fill="hold">
                            <p:stCondLst>
                              <p:cond delay="0"/>
                            </p:stCondLst>
                            <p:childTnLst>
                              <p:par>
                                <p:cTn id="73" presetID="49" presetClass="entr" presetSubtype="0" decel="10000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ppt_w</p:attrName>
                                        </p:attrNameLst>
                                      </p:cBhvr>
                                      <p:tavLst>
                                        <p:tav tm="0">
                                          <p:val>
                                            <p:fltVal val="0"/>
                                          </p:val>
                                        </p:tav>
                                        <p:tav tm="100000">
                                          <p:val>
                                            <p:strVal val="#ppt_w"/>
                                          </p:val>
                                        </p:tav>
                                      </p:tavLst>
                                    </p:anim>
                                    <p:anim calcmode="lin" valueType="num">
                                      <p:cBhvr>
                                        <p:cTn id="76" dur="500" fill="hold"/>
                                        <p:tgtEl>
                                          <p:spTgt spid="10"/>
                                        </p:tgtEl>
                                        <p:attrNameLst>
                                          <p:attrName>ppt_h</p:attrName>
                                        </p:attrNameLst>
                                      </p:cBhvr>
                                      <p:tavLst>
                                        <p:tav tm="0">
                                          <p:val>
                                            <p:fltVal val="0"/>
                                          </p:val>
                                        </p:tav>
                                        <p:tav tm="100000">
                                          <p:val>
                                            <p:strVal val="#ppt_h"/>
                                          </p:val>
                                        </p:tav>
                                      </p:tavLst>
                                    </p:anim>
                                    <p:anim calcmode="lin" valueType="num">
                                      <p:cBhvr>
                                        <p:cTn id="77" dur="500" fill="hold"/>
                                        <p:tgtEl>
                                          <p:spTgt spid="10"/>
                                        </p:tgtEl>
                                        <p:attrNameLst>
                                          <p:attrName>style.rotation</p:attrName>
                                        </p:attrNameLst>
                                      </p:cBhvr>
                                      <p:tavLst>
                                        <p:tav tm="0">
                                          <p:val>
                                            <p:fltVal val="360"/>
                                          </p:val>
                                        </p:tav>
                                        <p:tav tm="100000">
                                          <p:val>
                                            <p:fltVal val="0"/>
                                          </p:val>
                                        </p:tav>
                                      </p:tavLst>
                                    </p:anim>
                                    <p:animEffect transition="in" filter="fade">
                                      <p:cBhvr>
                                        <p:cTn id="78" dur="500"/>
                                        <p:tgtEl>
                                          <p:spTgt spid="10"/>
                                        </p:tgtEl>
                                      </p:cBhvr>
                                    </p:animEffect>
                                  </p:childTnLst>
                                </p:cTn>
                              </p:par>
                            </p:childTnLst>
                          </p:cTn>
                        </p:par>
                      </p:childTnLst>
                    </p:cTn>
                  </p:par>
                  <p:par>
                    <p:cTn id="79" fill="hold">
                      <p:stCondLst>
                        <p:cond delay="indefinite"/>
                      </p:stCondLst>
                      <p:childTnLst>
                        <p:par>
                          <p:cTn id="80" fill="hold">
                            <p:stCondLst>
                              <p:cond delay="0"/>
                            </p:stCondLst>
                            <p:childTnLst>
                              <p:par>
                                <p:cTn id="81" presetID="49" presetClass="entr" presetSubtype="0" decel="10000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p:cTn id="83" dur="500" fill="hold"/>
                                        <p:tgtEl>
                                          <p:spTgt spid="12"/>
                                        </p:tgtEl>
                                        <p:attrNameLst>
                                          <p:attrName>ppt_w</p:attrName>
                                        </p:attrNameLst>
                                      </p:cBhvr>
                                      <p:tavLst>
                                        <p:tav tm="0">
                                          <p:val>
                                            <p:fltVal val="0"/>
                                          </p:val>
                                        </p:tav>
                                        <p:tav tm="100000">
                                          <p:val>
                                            <p:strVal val="#ppt_w"/>
                                          </p:val>
                                        </p:tav>
                                      </p:tavLst>
                                    </p:anim>
                                    <p:anim calcmode="lin" valueType="num">
                                      <p:cBhvr>
                                        <p:cTn id="84" dur="500" fill="hold"/>
                                        <p:tgtEl>
                                          <p:spTgt spid="12"/>
                                        </p:tgtEl>
                                        <p:attrNameLst>
                                          <p:attrName>ppt_h</p:attrName>
                                        </p:attrNameLst>
                                      </p:cBhvr>
                                      <p:tavLst>
                                        <p:tav tm="0">
                                          <p:val>
                                            <p:fltVal val="0"/>
                                          </p:val>
                                        </p:tav>
                                        <p:tav tm="100000">
                                          <p:val>
                                            <p:strVal val="#ppt_h"/>
                                          </p:val>
                                        </p:tav>
                                      </p:tavLst>
                                    </p:anim>
                                    <p:anim calcmode="lin" valueType="num">
                                      <p:cBhvr>
                                        <p:cTn id="85" dur="500" fill="hold"/>
                                        <p:tgtEl>
                                          <p:spTgt spid="12"/>
                                        </p:tgtEl>
                                        <p:attrNameLst>
                                          <p:attrName>style.rotation</p:attrName>
                                        </p:attrNameLst>
                                      </p:cBhvr>
                                      <p:tavLst>
                                        <p:tav tm="0">
                                          <p:val>
                                            <p:fltVal val="360"/>
                                          </p:val>
                                        </p:tav>
                                        <p:tav tm="100000">
                                          <p:val>
                                            <p:fltVal val="0"/>
                                          </p:val>
                                        </p:tav>
                                      </p:tavLst>
                                    </p:anim>
                                    <p:animEffect transition="in" filter="fade">
                                      <p:cBhvr>
                                        <p:cTn id="86" dur="500"/>
                                        <p:tgtEl>
                                          <p:spTgt spid="12"/>
                                        </p:tgtEl>
                                      </p:cBhvr>
                                    </p:animEffect>
                                  </p:childTnLst>
                                </p:cTn>
                              </p:par>
                            </p:childTnLst>
                          </p:cTn>
                        </p:par>
                      </p:childTnLst>
                    </p:cTn>
                  </p:par>
                  <p:par>
                    <p:cTn id="87" fill="hold">
                      <p:stCondLst>
                        <p:cond delay="indefinite"/>
                      </p:stCondLst>
                      <p:childTnLst>
                        <p:par>
                          <p:cTn id="88" fill="hold">
                            <p:stCondLst>
                              <p:cond delay="0"/>
                            </p:stCondLst>
                            <p:childTnLst>
                              <p:par>
                                <p:cTn id="89" presetID="49" presetClass="entr" presetSubtype="0" decel="10000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 calcmode="lin" valueType="num">
                                      <p:cBhvr>
                                        <p:cTn id="93" dur="500" fill="hold"/>
                                        <p:tgtEl>
                                          <p:spTgt spid="15"/>
                                        </p:tgtEl>
                                        <p:attrNameLst>
                                          <p:attrName>style.rotation</p:attrName>
                                        </p:attrNameLst>
                                      </p:cBhvr>
                                      <p:tavLst>
                                        <p:tav tm="0">
                                          <p:val>
                                            <p:fltVal val="360"/>
                                          </p:val>
                                        </p:tav>
                                        <p:tav tm="100000">
                                          <p:val>
                                            <p:fltVal val="0"/>
                                          </p:val>
                                        </p:tav>
                                      </p:tavLst>
                                    </p:anim>
                                    <p:animEffect transition="in" filter="fade">
                                      <p:cBhvr>
                                        <p:cTn id="94" dur="500"/>
                                        <p:tgtEl>
                                          <p:spTgt spid="15"/>
                                        </p:tgtEl>
                                      </p:cBhvr>
                                    </p:animEffect>
                                  </p:childTnLst>
                                </p:cTn>
                              </p:par>
                            </p:childTnLst>
                          </p:cTn>
                        </p:par>
                      </p:childTnLst>
                    </p:cTn>
                  </p:par>
                  <p:par>
                    <p:cTn id="95" fill="hold">
                      <p:stCondLst>
                        <p:cond delay="indefinite"/>
                      </p:stCondLst>
                      <p:childTnLst>
                        <p:par>
                          <p:cTn id="96" fill="hold">
                            <p:stCondLst>
                              <p:cond delay="0"/>
                            </p:stCondLst>
                            <p:childTnLst>
                              <p:par>
                                <p:cTn id="97" presetID="49" presetClass="entr" presetSubtype="0" decel="10000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500" fill="hold"/>
                                        <p:tgtEl>
                                          <p:spTgt spid="18"/>
                                        </p:tgtEl>
                                        <p:attrNameLst>
                                          <p:attrName>ppt_w</p:attrName>
                                        </p:attrNameLst>
                                      </p:cBhvr>
                                      <p:tavLst>
                                        <p:tav tm="0">
                                          <p:val>
                                            <p:fltVal val="0"/>
                                          </p:val>
                                        </p:tav>
                                        <p:tav tm="100000">
                                          <p:val>
                                            <p:strVal val="#ppt_w"/>
                                          </p:val>
                                        </p:tav>
                                      </p:tavLst>
                                    </p:anim>
                                    <p:anim calcmode="lin" valueType="num">
                                      <p:cBhvr>
                                        <p:cTn id="100" dur="500" fill="hold"/>
                                        <p:tgtEl>
                                          <p:spTgt spid="18"/>
                                        </p:tgtEl>
                                        <p:attrNameLst>
                                          <p:attrName>ppt_h</p:attrName>
                                        </p:attrNameLst>
                                      </p:cBhvr>
                                      <p:tavLst>
                                        <p:tav tm="0">
                                          <p:val>
                                            <p:fltVal val="0"/>
                                          </p:val>
                                        </p:tav>
                                        <p:tav tm="100000">
                                          <p:val>
                                            <p:strVal val="#ppt_h"/>
                                          </p:val>
                                        </p:tav>
                                      </p:tavLst>
                                    </p:anim>
                                    <p:anim calcmode="lin" valueType="num">
                                      <p:cBhvr>
                                        <p:cTn id="101" dur="500" fill="hold"/>
                                        <p:tgtEl>
                                          <p:spTgt spid="18"/>
                                        </p:tgtEl>
                                        <p:attrNameLst>
                                          <p:attrName>style.rotation</p:attrName>
                                        </p:attrNameLst>
                                      </p:cBhvr>
                                      <p:tavLst>
                                        <p:tav tm="0">
                                          <p:val>
                                            <p:fltVal val="360"/>
                                          </p:val>
                                        </p:tav>
                                        <p:tav tm="100000">
                                          <p:val>
                                            <p:fltVal val="0"/>
                                          </p:val>
                                        </p:tav>
                                      </p:tavLst>
                                    </p:anim>
                                    <p:animEffect transition="in" filter="fade">
                                      <p:cBhvr>
                                        <p:cTn id="102" dur="500"/>
                                        <p:tgtEl>
                                          <p:spTgt spid="18"/>
                                        </p:tgtEl>
                                      </p:cBhvr>
                                    </p:animEffect>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21"/>
                                        </p:tgtEl>
                                        <p:attrNameLst>
                                          <p:attrName>style.visibility</p:attrName>
                                        </p:attrNameLst>
                                      </p:cBhvr>
                                      <p:to>
                                        <p:strVal val="visible"/>
                                      </p:to>
                                    </p:set>
                                    <p:anim calcmode="lin" valueType="num">
                                      <p:cBhvr>
                                        <p:cTn id="107" dur="500" fill="hold"/>
                                        <p:tgtEl>
                                          <p:spTgt spid="21"/>
                                        </p:tgtEl>
                                        <p:attrNameLst>
                                          <p:attrName>ppt_w</p:attrName>
                                        </p:attrNameLst>
                                      </p:cBhvr>
                                      <p:tavLst>
                                        <p:tav tm="0">
                                          <p:val>
                                            <p:fltVal val="0"/>
                                          </p:val>
                                        </p:tav>
                                        <p:tav tm="100000">
                                          <p:val>
                                            <p:strVal val="#ppt_w"/>
                                          </p:val>
                                        </p:tav>
                                      </p:tavLst>
                                    </p:anim>
                                    <p:anim calcmode="lin" valueType="num">
                                      <p:cBhvr>
                                        <p:cTn id="108" dur="500" fill="hold"/>
                                        <p:tgtEl>
                                          <p:spTgt spid="21"/>
                                        </p:tgtEl>
                                        <p:attrNameLst>
                                          <p:attrName>ppt_h</p:attrName>
                                        </p:attrNameLst>
                                      </p:cBhvr>
                                      <p:tavLst>
                                        <p:tav tm="0">
                                          <p:val>
                                            <p:fltVal val="0"/>
                                          </p:val>
                                        </p:tav>
                                        <p:tav tm="100000">
                                          <p:val>
                                            <p:strVal val="#ppt_h"/>
                                          </p:val>
                                        </p:tav>
                                      </p:tavLst>
                                    </p:anim>
                                    <p:anim calcmode="lin" valueType="num">
                                      <p:cBhvr>
                                        <p:cTn id="109" dur="500" fill="hold"/>
                                        <p:tgtEl>
                                          <p:spTgt spid="21"/>
                                        </p:tgtEl>
                                        <p:attrNameLst>
                                          <p:attrName>style.rotation</p:attrName>
                                        </p:attrNameLst>
                                      </p:cBhvr>
                                      <p:tavLst>
                                        <p:tav tm="0">
                                          <p:val>
                                            <p:fltVal val="360"/>
                                          </p:val>
                                        </p:tav>
                                        <p:tav tm="100000">
                                          <p:val>
                                            <p:fltVal val="0"/>
                                          </p:val>
                                        </p:tav>
                                      </p:tavLst>
                                    </p:anim>
                                    <p:animEffect transition="in" filter="fade">
                                      <p:cBhvr>
                                        <p:cTn id="110" dur="500"/>
                                        <p:tgtEl>
                                          <p:spTgt spid="21"/>
                                        </p:tgtEl>
                                      </p:cBhvr>
                                    </p:animEffect>
                                  </p:childTnLst>
                                </p:cTn>
                              </p:par>
                            </p:childTnLst>
                          </p:cTn>
                        </p:par>
                      </p:childTnLst>
                    </p:cTn>
                  </p:par>
                  <p:par>
                    <p:cTn id="111" fill="hold">
                      <p:stCondLst>
                        <p:cond delay="indefinite"/>
                      </p:stCondLst>
                      <p:childTnLst>
                        <p:par>
                          <p:cTn id="112" fill="hold">
                            <p:stCondLst>
                              <p:cond delay="0"/>
                            </p:stCondLst>
                            <p:childTnLst>
                              <p:par>
                                <p:cTn id="113" presetID="49" presetClass="entr" presetSubtype="0" decel="100000"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p:cTn id="115" dur="500" fill="hold"/>
                                        <p:tgtEl>
                                          <p:spTgt spid="22"/>
                                        </p:tgtEl>
                                        <p:attrNameLst>
                                          <p:attrName>ppt_w</p:attrName>
                                        </p:attrNameLst>
                                      </p:cBhvr>
                                      <p:tavLst>
                                        <p:tav tm="0">
                                          <p:val>
                                            <p:fltVal val="0"/>
                                          </p:val>
                                        </p:tav>
                                        <p:tav tm="100000">
                                          <p:val>
                                            <p:strVal val="#ppt_w"/>
                                          </p:val>
                                        </p:tav>
                                      </p:tavLst>
                                    </p:anim>
                                    <p:anim calcmode="lin" valueType="num">
                                      <p:cBhvr>
                                        <p:cTn id="116" dur="500" fill="hold"/>
                                        <p:tgtEl>
                                          <p:spTgt spid="22"/>
                                        </p:tgtEl>
                                        <p:attrNameLst>
                                          <p:attrName>ppt_h</p:attrName>
                                        </p:attrNameLst>
                                      </p:cBhvr>
                                      <p:tavLst>
                                        <p:tav tm="0">
                                          <p:val>
                                            <p:fltVal val="0"/>
                                          </p:val>
                                        </p:tav>
                                        <p:tav tm="100000">
                                          <p:val>
                                            <p:strVal val="#ppt_h"/>
                                          </p:val>
                                        </p:tav>
                                      </p:tavLst>
                                    </p:anim>
                                    <p:anim calcmode="lin" valueType="num">
                                      <p:cBhvr>
                                        <p:cTn id="117" dur="500" fill="hold"/>
                                        <p:tgtEl>
                                          <p:spTgt spid="22"/>
                                        </p:tgtEl>
                                        <p:attrNameLst>
                                          <p:attrName>style.rotation</p:attrName>
                                        </p:attrNameLst>
                                      </p:cBhvr>
                                      <p:tavLst>
                                        <p:tav tm="0">
                                          <p:val>
                                            <p:fltVal val="360"/>
                                          </p:val>
                                        </p:tav>
                                        <p:tav tm="100000">
                                          <p:val>
                                            <p:fltVal val="0"/>
                                          </p:val>
                                        </p:tav>
                                      </p:tavLst>
                                    </p:anim>
                                    <p:animEffect transition="in" filter="fade">
                                      <p:cBhvr>
                                        <p:cTn id="1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5" grpId="0" animBg="1"/>
      <p:bldP spid="18" grpId="0" animBg="1"/>
      <p:bldP spid="21" grpId="0" animBg="1"/>
      <p:bldP spid="2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00562" y="142852"/>
            <a:ext cx="4414862" cy="114300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800" dirty="0" smtClean="0">
                <a:cs typeface="B Titr" panose="00000700000000000000" pitchFamily="2" charset="-78"/>
              </a:rPr>
              <a:t>5. حذف آثار مهدوی</a:t>
            </a:r>
            <a:endParaRPr lang="fa-IR" sz="2800" dirty="0">
              <a:cs typeface="B Titr" panose="00000700000000000000" pitchFamily="2" charset="-78"/>
            </a:endParaRPr>
          </a:p>
        </p:txBody>
      </p:sp>
      <p:sp>
        <p:nvSpPr>
          <p:cNvPr id="3" name="Oval 2"/>
          <p:cNvSpPr/>
          <p:nvPr/>
        </p:nvSpPr>
        <p:spPr>
          <a:xfrm>
            <a:off x="7308304" y="1714488"/>
            <a:ext cx="1835696" cy="92869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 </a:t>
            </a:r>
            <a:r>
              <a:rPr lang="fa-IR" sz="2000" dirty="0" smtClean="0">
                <a:cs typeface="B Titr" panose="00000700000000000000" pitchFamily="2" charset="-78"/>
              </a:rPr>
              <a:t>1.</a:t>
            </a:r>
            <a:r>
              <a:rPr lang="fa-IR" sz="2800" dirty="0" smtClean="0">
                <a:cs typeface="B Titr" panose="00000700000000000000" pitchFamily="2" charset="-78"/>
              </a:rPr>
              <a:t>صحیح مسلم</a:t>
            </a:r>
            <a:endParaRPr lang="fa-IR" sz="2800" dirty="0">
              <a:cs typeface="B Titr" panose="00000700000000000000" pitchFamily="2" charset="-78"/>
            </a:endParaRPr>
          </a:p>
        </p:txBody>
      </p:sp>
      <p:sp>
        <p:nvSpPr>
          <p:cNvPr id="5" name="Rectangle 4"/>
          <p:cNvSpPr/>
          <p:nvPr/>
        </p:nvSpPr>
        <p:spPr>
          <a:xfrm>
            <a:off x="0" y="1428736"/>
            <a:ext cx="7236296" cy="131586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nSpc>
                <a:spcPct val="150000"/>
              </a:lnSpc>
            </a:pPr>
            <a:r>
              <a:rPr lang="fa-IR" sz="2400" dirty="0" smtClean="0">
                <a:cs typeface="B Titr" panose="00000700000000000000" pitchFamily="2" charset="-78"/>
              </a:rPr>
              <a:t>قال رسول الله(ص): </a:t>
            </a:r>
            <a:r>
              <a:rPr lang="fa-IR" sz="3200" dirty="0" err="1" smtClean="0">
                <a:cs typeface="B Titr" panose="00000700000000000000" pitchFamily="2" charset="-78"/>
              </a:rPr>
              <a:t>المهدی</a:t>
            </a:r>
            <a:r>
              <a:rPr lang="fa-IR" sz="3200" dirty="0" smtClean="0">
                <a:cs typeface="B Titr" panose="00000700000000000000" pitchFamily="2" charset="-78"/>
              </a:rPr>
              <a:t> من عترتی من ولد فاطمه</a:t>
            </a:r>
            <a:r>
              <a:rPr lang="fa-IR" sz="2400" dirty="0" smtClean="0">
                <a:cs typeface="B Titr" panose="00000700000000000000" pitchFamily="2" charset="-78"/>
              </a:rPr>
              <a:t> </a:t>
            </a:r>
            <a:endParaRPr lang="fa-IR" sz="2400" dirty="0">
              <a:cs typeface="B Titr" panose="00000700000000000000" pitchFamily="2" charset="-78"/>
            </a:endParaRPr>
          </a:p>
        </p:txBody>
      </p:sp>
      <p:sp>
        <p:nvSpPr>
          <p:cNvPr id="8" name="Rectangle 7"/>
          <p:cNvSpPr/>
          <p:nvPr/>
        </p:nvSpPr>
        <p:spPr>
          <a:xfrm>
            <a:off x="0" y="2788708"/>
            <a:ext cx="7236296" cy="3436264"/>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9" name="10-Point Star 8"/>
          <p:cNvSpPr/>
          <p:nvPr/>
        </p:nvSpPr>
        <p:spPr>
          <a:xfrm>
            <a:off x="6664096" y="285749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10" name="Rounded Rectangle 9"/>
          <p:cNvSpPr/>
          <p:nvPr/>
        </p:nvSpPr>
        <p:spPr>
          <a:xfrm>
            <a:off x="699424" y="2872486"/>
            <a:ext cx="5965368"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الصواعق المحرقه ابن حجر مکی هیتمی ص163</a:t>
            </a:r>
            <a:endParaRPr lang="fa-IR" sz="2200" dirty="0">
              <a:cs typeface="B Titr" panose="00000700000000000000" pitchFamily="2" charset="-78"/>
            </a:endParaRPr>
          </a:p>
        </p:txBody>
      </p:sp>
      <p:sp>
        <p:nvSpPr>
          <p:cNvPr id="11" name="10-Point Star 10"/>
          <p:cNvSpPr/>
          <p:nvPr/>
        </p:nvSpPr>
        <p:spPr>
          <a:xfrm>
            <a:off x="6664096" y="351924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2" name="Rounded Rectangle 11"/>
          <p:cNvSpPr/>
          <p:nvPr/>
        </p:nvSpPr>
        <p:spPr>
          <a:xfrm>
            <a:off x="699424" y="3519248"/>
            <a:ext cx="5965368"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000" dirty="0" smtClean="0">
                <a:cs typeface="B Titr" panose="00000700000000000000" pitchFamily="2" charset="-78"/>
              </a:rPr>
              <a:t>کنزل العمال متقی هندی ج14 ص264ح38662</a:t>
            </a:r>
            <a:endParaRPr lang="fa-IR" sz="2000" dirty="0">
              <a:cs typeface="B Titr" panose="00000700000000000000" pitchFamily="2" charset="-78"/>
            </a:endParaRPr>
          </a:p>
        </p:txBody>
      </p:sp>
      <p:sp>
        <p:nvSpPr>
          <p:cNvPr id="13" name="10-Point Star 12"/>
          <p:cNvSpPr/>
          <p:nvPr/>
        </p:nvSpPr>
        <p:spPr>
          <a:xfrm>
            <a:off x="6664096" y="422108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14" name="Rounded Rectangle 13"/>
          <p:cNvSpPr/>
          <p:nvPr/>
        </p:nvSpPr>
        <p:spPr>
          <a:xfrm>
            <a:off x="699424" y="4221088"/>
            <a:ext cx="5965368"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مشارق الانوار حمزاوی مالکی ص112</a:t>
            </a:r>
            <a:endParaRPr lang="fa-IR" sz="2200" dirty="0">
              <a:cs typeface="B Titr" panose="00000700000000000000" pitchFamily="2" charset="-78"/>
            </a:endParaRPr>
          </a:p>
        </p:txBody>
      </p:sp>
      <p:sp>
        <p:nvSpPr>
          <p:cNvPr id="15" name="10-Point Star 14"/>
          <p:cNvSpPr/>
          <p:nvPr/>
        </p:nvSpPr>
        <p:spPr>
          <a:xfrm>
            <a:off x="6664096" y="486329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16" name="Rounded Rectangle 15"/>
          <p:cNvSpPr/>
          <p:nvPr/>
        </p:nvSpPr>
        <p:spPr>
          <a:xfrm>
            <a:off x="699424" y="4863290"/>
            <a:ext cx="5965368"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اسعاف الراغبین محمد بن علی الصبان145</a:t>
            </a:r>
            <a:endParaRPr lang="fa-IR" sz="2400" dirty="0">
              <a:cs typeface="B Titr" panose="00000700000000000000" pitchFamily="2" charset="-78"/>
            </a:endParaRPr>
          </a:p>
        </p:txBody>
      </p:sp>
      <p:sp>
        <p:nvSpPr>
          <p:cNvPr id="17" name="10-Point Star 16"/>
          <p:cNvSpPr/>
          <p:nvPr/>
        </p:nvSpPr>
        <p:spPr>
          <a:xfrm>
            <a:off x="6664096" y="552179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5</a:t>
            </a:r>
            <a:endParaRPr lang="fa-IR" dirty="0">
              <a:cs typeface="B Titr" panose="00000700000000000000" pitchFamily="2" charset="-78"/>
            </a:endParaRPr>
          </a:p>
        </p:txBody>
      </p:sp>
      <p:sp>
        <p:nvSpPr>
          <p:cNvPr id="18" name="Rounded Rectangle 17"/>
          <p:cNvSpPr/>
          <p:nvPr/>
        </p:nvSpPr>
        <p:spPr>
          <a:xfrm>
            <a:off x="699424" y="5521792"/>
            <a:ext cx="5965368"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و.......</a:t>
            </a:r>
            <a:endParaRPr lang="fa-IR" sz="22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Scale>
                                      <p:cBhvr>
                                        <p:cTn id="15"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
                                        </p:tgtEl>
                                        <p:attrNameLst>
                                          <p:attrName>ppt_x</p:attrName>
                                          <p:attrName>ppt_y</p:attrName>
                                        </p:attrNameLst>
                                      </p:cBhvr>
                                    </p:animMotion>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Scale>
                                      <p:cBhvr>
                                        <p:cTn id="22"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8"/>
                                        </p:tgtEl>
                                        <p:attrNameLst>
                                          <p:attrName>ppt_x</p:attrName>
                                          <p:attrName>ppt_y</p:attrName>
                                        </p:attrNameLst>
                                      </p:cBhvr>
                                    </p:animMotion>
                                    <p:animEffect transition="in" filter="fade">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 calcmode="lin" valueType="num">
                                      <p:cBhvr>
                                        <p:cTn id="31" dur="500" fill="hold"/>
                                        <p:tgtEl>
                                          <p:spTgt spid="9"/>
                                        </p:tgtEl>
                                        <p:attrNameLst>
                                          <p:attrName>style.rotation</p:attrName>
                                        </p:attrNameLst>
                                      </p:cBhvr>
                                      <p:tavLst>
                                        <p:tav tm="0">
                                          <p:val>
                                            <p:fltVal val="360"/>
                                          </p:val>
                                        </p:tav>
                                        <p:tav tm="100000">
                                          <p:val>
                                            <p:fltVal val="0"/>
                                          </p:val>
                                        </p:tav>
                                      </p:tavLst>
                                    </p:anim>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80">
                                          <p:stCondLst>
                                            <p:cond delay="0"/>
                                          </p:stCondLst>
                                        </p:cTn>
                                        <p:tgtEl>
                                          <p:spTgt spid="10"/>
                                        </p:tgtEl>
                                      </p:cBhvr>
                                    </p:animEffect>
                                    <p:anim calcmode="lin" valueType="num">
                                      <p:cBhvr>
                                        <p:cTn id="3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3" dur="26">
                                          <p:stCondLst>
                                            <p:cond delay="650"/>
                                          </p:stCondLst>
                                        </p:cTn>
                                        <p:tgtEl>
                                          <p:spTgt spid="10"/>
                                        </p:tgtEl>
                                      </p:cBhvr>
                                      <p:to x="100000" y="60000"/>
                                    </p:animScale>
                                    <p:animScale>
                                      <p:cBhvr>
                                        <p:cTn id="44" dur="166" decel="50000">
                                          <p:stCondLst>
                                            <p:cond delay="676"/>
                                          </p:stCondLst>
                                        </p:cTn>
                                        <p:tgtEl>
                                          <p:spTgt spid="10"/>
                                        </p:tgtEl>
                                      </p:cBhvr>
                                      <p:to x="100000" y="100000"/>
                                    </p:animScale>
                                    <p:animScale>
                                      <p:cBhvr>
                                        <p:cTn id="45" dur="26">
                                          <p:stCondLst>
                                            <p:cond delay="1312"/>
                                          </p:stCondLst>
                                        </p:cTn>
                                        <p:tgtEl>
                                          <p:spTgt spid="10"/>
                                        </p:tgtEl>
                                      </p:cBhvr>
                                      <p:to x="100000" y="80000"/>
                                    </p:animScale>
                                    <p:animScale>
                                      <p:cBhvr>
                                        <p:cTn id="46" dur="166" decel="50000">
                                          <p:stCondLst>
                                            <p:cond delay="1338"/>
                                          </p:stCondLst>
                                        </p:cTn>
                                        <p:tgtEl>
                                          <p:spTgt spid="10"/>
                                        </p:tgtEl>
                                      </p:cBhvr>
                                      <p:to x="100000" y="100000"/>
                                    </p:animScale>
                                    <p:animScale>
                                      <p:cBhvr>
                                        <p:cTn id="47" dur="26">
                                          <p:stCondLst>
                                            <p:cond delay="1642"/>
                                          </p:stCondLst>
                                        </p:cTn>
                                        <p:tgtEl>
                                          <p:spTgt spid="10"/>
                                        </p:tgtEl>
                                      </p:cBhvr>
                                      <p:to x="100000" y="90000"/>
                                    </p:animScale>
                                    <p:animScale>
                                      <p:cBhvr>
                                        <p:cTn id="48" dur="166" decel="50000">
                                          <p:stCondLst>
                                            <p:cond delay="1668"/>
                                          </p:stCondLst>
                                        </p:cTn>
                                        <p:tgtEl>
                                          <p:spTgt spid="10"/>
                                        </p:tgtEl>
                                      </p:cBhvr>
                                      <p:to x="100000" y="100000"/>
                                    </p:animScale>
                                    <p:animScale>
                                      <p:cBhvr>
                                        <p:cTn id="49" dur="26">
                                          <p:stCondLst>
                                            <p:cond delay="1808"/>
                                          </p:stCondLst>
                                        </p:cTn>
                                        <p:tgtEl>
                                          <p:spTgt spid="10"/>
                                        </p:tgtEl>
                                      </p:cBhvr>
                                      <p:to x="100000" y="95000"/>
                                    </p:animScale>
                                    <p:animScale>
                                      <p:cBhvr>
                                        <p:cTn id="50" dur="166" decel="50000">
                                          <p:stCondLst>
                                            <p:cond delay="1834"/>
                                          </p:stCondLst>
                                        </p:cTn>
                                        <p:tgtEl>
                                          <p:spTgt spid="10"/>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 calcmode="lin" valueType="num">
                                      <p:cBhvr>
                                        <p:cTn id="57" dur="500" fill="hold"/>
                                        <p:tgtEl>
                                          <p:spTgt spid="11"/>
                                        </p:tgtEl>
                                        <p:attrNameLst>
                                          <p:attrName>style.rotation</p:attrName>
                                        </p:attrNameLst>
                                      </p:cBhvr>
                                      <p:tavLst>
                                        <p:tav tm="0">
                                          <p:val>
                                            <p:fltVal val="360"/>
                                          </p:val>
                                        </p:tav>
                                        <p:tav tm="100000">
                                          <p:val>
                                            <p:fltVal val="0"/>
                                          </p:val>
                                        </p:tav>
                                      </p:tavLst>
                                    </p:anim>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down)">
                                      <p:cBhvr>
                                        <p:cTn id="63" dur="580">
                                          <p:stCondLst>
                                            <p:cond delay="0"/>
                                          </p:stCondLst>
                                        </p:cTn>
                                        <p:tgtEl>
                                          <p:spTgt spid="12"/>
                                        </p:tgtEl>
                                      </p:cBhvr>
                                    </p:animEffect>
                                    <p:anim calcmode="lin" valueType="num">
                                      <p:cBhvr>
                                        <p:cTn id="6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9" dur="26">
                                          <p:stCondLst>
                                            <p:cond delay="650"/>
                                          </p:stCondLst>
                                        </p:cTn>
                                        <p:tgtEl>
                                          <p:spTgt spid="12"/>
                                        </p:tgtEl>
                                      </p:cBhvr>
                                      <p:to x="100000" y="60000"/>
                                    </p:animScale>
                                    <p:animScale>
                                      <p:cBhvr>
                                        <p:cTn id="70" dur="166" decel="50000">
                                          <p:stCondLst>
                                            <p:cond delay="676"/>
                                          </p:stCondLst>
                                        </p:cTn>
                                        <p:tgtEl>
                                          <p:spTgt spid="12"/>
                                        </p:tgtEl>
                                      </p:cBhvr>
                                      <p:to x="100000" y="100000"/>
                                    </p:animScale>
                                    <p:animScale>
                                      <p:cBhvr>
                                        <p:cTn id="71" dur="26">
                                          <p:stCondLst>
                                            <p:cond delay="1312"/>
                                          </p:stCondLst>
                                        </p:cTn>
                                        <p:tgtEl>
                                          <p:spTgt spid="12"/>
                                        </p:tgtEl>
                                      </p:cBhvr>
                                      <p:to x="100000" y="80000"/>
                                    </p:animScale>
                                    <p:animScale>
                                      <p:cBhvr>
                                        <p:cTn id="72" dur="166" decel="50000">
                                          <p:stCondLst>
                                            <p:cond delay="1338"/>
                                          </p:stCondLst>
                                        </p:cTn>
                                        <p:tgtEl>
                                          <p:spTgt spid="12"/>
                                        </p:tgtEl>
                                      </p:cBhvr>
                                      <p:to x="100000" y="100000"/>
                                    </p:animScale>
                                    <p:animScale>
                                      <p:cBhvr>
                                        <p:cTn id="73" dur="26">
                                          <p:stCondLst>
                                            <p:cond delay="1642"/>
                                          </p:stCondLst>
                                        </p:cTn>
                                        <p:tgtEl>
                                          <p:spTgt spid="12"/>
                                        </p:tgtEl>
                                      </p:cBhvr>
                                      <p:to x="100000" y="90000"/>
                                    </p:animScale>
                                    <p:animScale>
                                      <p:cBhvr>
                                        <p:cTn id="74" dur="166" decel="50000">
                                          <p:stCondLst>
                                            <p:cond delay="1668"/>
                                          </p:stCondLst>
                                        </p:cTn>
                                        <p:tgtEl>
                                          <p:spTgt spid="12"/>
                                        </p:tgtEl>
                                      </p:cBhvr>
                                      <p:to x="100000" y="100000"/>
                                    </p:animScale>
                                    <p:animScale>
                                      <p:cBhvr>
                                        <p:cTn id="75" dur="26">
                                          <p:stCondLst>
                                            <p:cond delay="1808"/>
                                          </p:stCondLst>
                                        </p:cTn>
                                        <p:tgtEl>
                                          <p:spTgt spid="12"/>
                                        </p:tgtEl>
                                      </p:cBhvr>
                                      <p:to x="100000" y="95000"/>
                                    </p:animScale>
                                    <p:animScale>
                                      <p:cBhvr>
                                        <p:cTn id="76" dur="166" decel="50000">
                                          <p:stCondLst>
                                            <p:cond delay="1834"/>
                                          </p:stCondLst>
                                        </p:cTn>
                                        <p:tgtEl>
                                          <p:spTgt spid="12"/>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49" presetClass="entr" presetSubtype="0" decel="10000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p:cTn id="81" dur="500" fill="hold"/>
                                        <p:tgtEl>
                                          <p:spTgt spid="13"/>
                                        </p:tgtEl>
                                        <p:attrNameLst>
                                          <p:attrName>ppt_w</p:attrName>
                                        </p:attrNameLst>
                                      </p:cBhvr>
                                      <p:tavLst>
                                        <p:tav tm="0">
                                          <p:val>
                                            <p:fltVal val="0"/>
                                          </p:val>
                                        </p:tav>
                                        <p:tav tm="100000">
                                          <p:val>
                                            <p:strVal val="#ppt_w"/>
                                          </p:val>
                                        </p:tav>
                                      </p:tavLst>
                                    </p:anim>
                                    <p:anim calcmode="lin" valueType="num">
                                      <p:cBhvr>
                                        <p:cTn id="82" dur="500" fill="hold"/>
                                        <p:tgtEl>
                                          <p:spTgt spid="13"/>
                                        </p:tgtEl>
                                        <p:attrNameLst>
                                          <p:attrName>ppt_h</p:attrName>
                                        </p:attrNameLst>
                                      </p:cBhvr>
                                      <p:tavLst>
                                        <p:tav tm="0">
                                          <p:val>
                                            <p:fltVal val="0"/>
                                          </p:val>
                                        </p:tav>
                                        <p:tav tm="100000">
                                          <p:val>
                                            <p:strVal val="#ppt_h"/>
                                          </p:val>
                                        </p:tav>
                                      </p:tavLst>
                                    </p:anim>
                                    <p:anim calcmode="lin" valueType="num">
                                      <p:cBhvr>
                                        <p:cTn id="83" dur="500" fill="hold"/>
                                        <p:tgtEl>
                                          <p:spTgt spid="13"/>
                                        </p:tgtEl>
                                        <p:attrNameLst>
                                          <p:attrName>style.rotation</p:attrName>
                                        </p:attrNameLst>
                                      </p:cBhvr>
                                      <p:tavLst>
                                        <p:tav tm="0">
                                          <p:val>
                                            <p:fltVal val="360"/>
                                          </p:val>
                                        </p:tav>
                                        <p:tav tm="100000">
                                          <p:val>
                                            <p:fltVal val="0"/>
                                          </p:val>
                                        </p:tav>
                                      </p:tavLst>
                                    </p:anim>
                                    <p:animEffect transition="in" filter="fade">
                                      <p:cBhvr>
                                        <p:cTn id="84" dur="500"/>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down)">
                                      <p:cBhvr>
                                        <p:cTn id="89" dur="580">
                                          <p:stCondLst>
                                            <p:cond delay="0"/>
                                          </p:stCondLst>
                                        </p:cTn>
                                        <p:tgtEl>
                                          <p:spTgt spid="14"/>
                                        </p:tgtEl>
                                      </p:cBhvr>
                                    </p:animEffect>
                                    <p:anim calcmode="lin" valueType="num">
                                      <p:cBhvr>
                                        <p:cTn id="9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95" dur="26">
                                          <p:stCondLst>
                                            <p:cond delay="650"/>
                                          </p:stCondLst>
                                        </p:cTn>
                                        <p:tgtEl>
                                          <p:spTgt spid="14"/>
                                        </p:tgtEl>
                                      </p:cBhvr>
                                      <p:to x="100000" y="60000"/>
                                    </p:animScale>
                                    <p:animScale>
                                      <p:cBhvr>
                                        <p:cTn id="96" dur="166" decel="50000">
                                          <p:stCondLst>
                                            <p:cond delay="676"/>
                                          </p:stCondLst>
                                        </p:cTn>
                                        <p:tgtEl>
                                          <p:spTgt spid="14"/>
                                        </p:tgtEl>
                                      </p:cBhvr>
                                      <p:to x="100000" y="100000"/>
                                    </p:animScale>
                                    <p:animScale>
                                      <p:cBhvr>
                                        <p:cTn id="97" dur="26">
                                          <p:stCondLst>
                                            <p:cond delay="1312"/>
                                          </p:stCondLst>
                                        </p:cTn>
                                        <p:tgtEl>
                                          <p:spTgt spid="14"/>
                                        </p:tgtEl>
                                      </p:cBhvr>
                                      <p:to x="100000" y="80000"/>
                                    </p:animScale>
                                    <p:animScale>
                                      <p:cBhvr>
                                        <p:cTn id="98" dur="166" decel="50000">
                                          <p:stCondLst>
                                            <p:cond delay="1338"/>
                                          </p:stCondLst>
                                        </p:cTn>
                                        <p:tgtEl>
                                          <p:spTgt spid="14"/>
                                        </p:tgtEl>
                                      </p:cBhvr>
                                      <p:to x="100000" y="100000"/>
                                    </p:animScale>
                                    <p:animScale>
                                      <p:cBhvr>
                                        <p:cTn id="99" dur="26">
                                          <p:stCondLst>
                                            <p:cond delay="1642"/>
                                          </p:stCondLst>
                                        </p:cTn>
                                        <p:tgtEl>
                                          <p:spTgt spid="14"/>
                                        </p:tgtEl>
                                      </p:cBhvr>
                                      <p:to x="100000" y="90000"/>
                                    </p:animScale>
                                    <p:animScale>
                                      <p:cBhvr>
                                        <p:cTn id="100" dur="166" decel="50000">
                                          <p:stCondLst>
                                            <p:cond delay="1668"/>
                                          </p:stCondLst>
                                        </p:cTn>
                                        <p:tgtEl>
                                          <p:spTgt spid="14"/>
                                        </p:tgtEl>
                                      </p:cBhvr>
                                      <p:to x="100000" y="100000"/>
                                    </p:animScale>
                                    <p:animScale>
                                      <p:cBhvr>
                                        <p:cTn id="101" dur="26">
                                          <p:stCondLst>
                                            <p:cond delay="1808"/>
                                          </p:stCondLst>
                                        </p:cTn>
                                        <p:tgtEl>
                                          <p:spTgt spid="14"/>
                                        </p:tgtEl>
                                      </p:cBhvr>
                                      <p:to x="100000" y="95000"/>
                                    </p:animScale>
                                    <p:animScale>
                                      <p:cBhvr>
                                        <p:cTn id="102" dur="166" decel="50000">
                                          <p:stCondLst>
                                            <p:cond delay="1834"/>
                                          </p:stCondLst>
                                        </p:cTn>
                                        <p:tgtEl>
                                          <p:spTgt spid="14"/>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49" presetClass="entr" presetSubtype="0" decel="10000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anim calcmode="lin" valueType="num">
                                      <p:cBhvr>
                                        <p:cTn id="107" dur="500" fill="hold"/>
                                        <p:tgtEl>
                                          <p:spTgt spid="15"/>
                                        </p:tgtEl>
                                        <p:attrNameLst>
                                          <p:attrName>ppt_w</p:attrName>
                                        </p:attrNameLst>
                                      </p:cBhvr>
                                      <p:tavLst>
                                        <p:tav tm="0">
                                          <p:val>
                                            <p:fltVal val="0"/>
                                          </p:val>
                                        </p:tav>
                                        <p:tav tm="100000">
                                          <p:val>
                                            <p:strVal val="#ppt_w"/>
                                          </p:val>
                                        </p:tav>
                                      </p:tavLst>
                                    </p:anim>
                                    <p:anim calcmode="lin" valueType="num">
                                      <p:cBhvr>
                                        <p:cTn id="108" dur="500" fill="hold"/>
                                        <p:tgtEl>
                                          <p:spTgt spid="15"/>
                                        </p:tgtEl>
                                        <p:attrNameLst>
                                          <p:attrName>ppt_h</p:attrName>
                                        </p:attrNameLst>
                                      </p:cBhvr>
                                      <p:tavLst>
                                        <p:tav tm="0">
                                          <p:val>
                                            <p:fltVal val="0"/>
                                          </p:val>
                                        </p:tav>
                                        <p:tav tm="100000">
                                          <p:val>
                                            <p:strVal val="#ppt_h"/>
                                          </p:val>
                                        </p:tav>
                                      </p:tavLst>
                                    </p:anim>
                                    <p:anim calcmode="lin" valueType="num">
                                      <p:cBhvr>
                                        <p:cTn id="109" dur="500" fill="hold"/>
                                        <p:tgtEl>
                                          <p:spTgt spid="15"/>
                                        </p:tgtEl>
                                        <p:attrNameLst>
                                          <p:attrName>style.rotation</p:attrName>
                                        </p:attrNameLst>
                                      </p:cBhvr>
                                      <p:tavLst>
                                        <p:tav tm="0">
                                          <p:val>
                                            <p:fltVal val="360"/>
                                          </p:val>
                                        </p:tav>
                                        <p:tav tm="100000">
                                          <p:val>
                                            <p:fltVal val="0"/>
                                          </p:val>
                                        </p:tav>
                                      </p:tavLst>
                                    </p:anim>
                                    <p:animEffect transition="in" filter="fade">
                                      <p:cBhvr>
                                        <p:cTn id="110" dur="500"/>
                                        <p:tgtEl>
                                          <p:spTgt spid="15"/>
                                        </p:tgtEl>
                                      </p:cBhvr>
                                    </p:animEffect>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wipe(down)">
                                      <p:cBhvr>
                                        <p:cTn id="115" dur="580">
                                          <p:stCondLst>
                                            <p:cond delay="0"/>
                                          </p:stCondLst>
                                        </p:cTn>
                                        <p:tgtEl>
                                          <p:spTgt spid="16"/>
                                        </p:tgtEl>
                                      </p:cBhvr>
                                    </p:animEffect>
                                    <p:anim calcmode="lin" valueType="num">
                                      <p:cBhvr>
                                        <p:cTn id="11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21" dur="26">
                                          <p:stCondLst>
                                            <p:cond delay="650"/>
                                          </p:stCondLst>
                                        </p:cTn>
                                        <p:tgtEl>
                                          <p:spTgt spid="16"/>
                                        </p:tgtEl>
                                      </p:cBhvr>
                                      <p:to x="100000" y="60000"/>
                                    </p:animScale>
                                    <p:animScale>
                                      <p:cBhvr>
                                        <p:cTn id="122" dur="166" decel="50000">
                                          <p:stCondLst>
                                            <p:cond delay="676"/>
                                          </p:stCondLst>
                                        </p:cTn>
                                        <p:tgtEl>
                                          <p:spTgt spid="16"/>
                                        </p:tgtEl>
                                      </p:cBhvr>
                                      <p:to x="100000" y="100000"/>
                                    </p:animScale>
                                    <p:animScale>
                                      <p:cBhvr>
                                        <p:cTn id="123" dur="26">
                                          <p:stCondLst>
                                            <p:cond delay="1312"/>
                                          </p:stCondLst>
                                        </p:cTn>
                                        <p:tgtEl>
                                          <p:spTgt spid="16"/>
                                        </p:tgtEl>
                                      </p:cBhvr>
                                      <p:to x="100000" y="80000"/>
                                    </p:animScale>
                                    <p:animScale>
                                      <p:cBhvr>
                                        <p:cTn id="124" dur="166" decel="50000">
                                          <p:stCondLst>
                                            <p:cond delay="1338"/>
                                          </p:stCondLst>
                                        </p:cTn>
                                        <p:tgtEl>
                                          <p:spTgt spid="16"/>
                                        </p:tgtEl>
                                      </p:cBhvr>
                                      <p:to x="100000" y="100000"/>
                                    </p:animScale>
                                    <p:animScale>
                                      <p:cBhvr>
                                        <p:cTn id="125" dur="26">
                                          <p:stCondLst>
                                            <p:cond delay="1642"/>
                                          </p:stCondLst>
                                        </p:cTn>
                                        <p:tgtEl>
                                          <p:spTgt spid="16"/>
                                        </p:tgtEl>
                                      </p:cBhvr>
                                      <p:to x="100000" y="90000"/>
                                    </p:animScale>
                                    <p:animScale>
                                      <p:cBhvr>
                                        <p:cTn id="126" dur="166" decel="50000">
                                          <p:stCondLst>
                                            <p:cond delay="1668"/>
                                          </p:stCondLst>
                                        </p:cTn>
                                        <p:tgtEl>
                                          <p:spTgt spid="16"/>
                                        </p:tgtEl>
                                      </p:cBhvr>
                                      <p:to x="100000" y="100000"/>
                                    </p:animScale>
                                    <p:animScale>
                                      <p:cBhvr>
                                        <p:cTn id="127" dur="26">
                                          <p:stCondLst>
                                            <p:cond delay="1808"/>
                                          </p:stCondLst>
                                        </p:cTn>
                                        <p:tgtEl>
                                          <p:spTgt spid="16"/>
                                        </p:tgtEl>
                                      </p:cBhvr>
                                      <p:to x="100000" y="95000"/>
                                    </p:animScale>
                                    <p:animScale>
                                      <p:cBhvr>
                                        <p:cTn id="128" dur="166" decel="50000">
                                          <p:stCondLst>
                                            <p:cond delay="1834"/>
                                          </p:stCondLst>
                                        </p:cTn>
                                        <p:tgtEl>
                                          <p:spTgt spid="16"/>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49" presetClass="entr" presetSubtype="0" decel="100000" fill="hold" grpId="0" nodeType="clickEffect">
                                  <p:stCondLst>
                                    <p:cond delay="0"/>
                                  </p:stCondLst>
                                  <p:childTnLst>
                                    <p:set>
                                      <p:cBhvr>
                                        <p:cTn id="132" dur="1" fill="hold">
                                          <p:stCondLst>
                                            <p:cond delay="0"/>
                                          </p:stCondLst>
                                        </p:cTn>
                                        <p:tgtEl>
                                          <p:spTgt spid="17"/>
                                        </p:tgtEl>
                                        <p:attrNameLst>
                                          <p:attrName>style.visibility</p:attrName>
                                        </p:attrNameLst>
                                      </p:cBhvr>
                                      <p:to>
                                        <p:strVal val="visible"/>
                                      </p:to>
                                    </p:set>
                                    <p:anim calcmode="lin" valueType="num">
                                      <p:cBhvr>
                                        <p:cTn id="133" dur="500" fill="hold"/>
                                        <p:tgtEl>
                                          <p:spTgt spid="17"/>
                                        </p:tgtEl>
                                        <p:attrNameLst>
                                          <p:attrName>ppt_w</p:attrName>
                                        </p:attrNameLst>
                                      </p:cBhvr>
                                      <p:tavLst>
                                        <p:tav tm="0">
                                          <p:val>
                                            <p:fltVal val="0"/>
                                          </p:val>
                                        </p:tav>
                                        <p:tav tm="100000">
                                          <p:val>
                                            <p:strVal val="#ppt_w"/>
                                          </p:val>
                                        </p:tav>
                                      </p:tavLst>
                                    </p:anim>
                                    <p:anim calcmode="lin" valueType="num">
                                      <p:cBhvr>
                                        <p:cTn id="134" dur="500" fill="hold"/>
                                        <p:tgtEl>
                                          <p:spTgt spid="17"/>
                                        </p:tgtEl>
                                        <p:attrNameLst>
                                          <p:attrName>ppt_h</p:attrName>
                                        </p:attrNameLst>
                                      </p:cBhvr>
                                      <p:tavLst>
                                        <p:tav tm="0">
                                          <p:val>
                                            <p:fltVal val="0"/>
                                          </p:val>
                                        </p:tav>
                                        <p:tav tm="100000">
                                          <p:val>
                                            <p:strVal val="#ppt_h"/>
                                          </p:val>
                                        </p:tav>
                                      </p:tavLst>
                                    </p:anim>
                                    <p:anim calcmode="lin" valueType="num">
                                      <p:cBhvr>
                                        <p:cTn id="135" dur="500" fill="hold"/>
                                        <p:tgtEl>
                                          <p:spTgt spid="17"/>
                                        </p:tgtEl>
                                        <p:attrNameLst>
                                          <p:attrName>style.rotation</p:attrName>
                                        </p:attrNameLst>
                                      </p:cBhvr>
                                      <p:tavLst>
                                        <p:tav tm="0">
                                          <p:val>
                                            <p:fltVal val="360"/>
                                          </p:val>
                                        </p:tav>
                                        <p:tav tm="100000">
                                          <p:val>
                                            <p:fltVal val="0"/>
                                          </p:val>
                                        </p:tav>
                                      </p:tavLst>
                                    </p:anim>
                                    <p:animEffect transition="in" filter="fade">
                                      <p:cBhvr>
                                        <p:cTn id="136" dur="500"/>
                                        <p:tgtEl>
                                          <p:spTgt spid="17"/>
                                        </p:tgtEl>
                                      </p:cBhvr>
                                    </p:animEffect>
                                  </p:childTnLst>
                                </p:cTn>
                              </p:par>
                            </p:childTnLst>
                          </p:cTn>
                        </p:par>
                      </p:childTnLst>
                    </p:cTn>
                  </p:par>
                  <p:par>
                    <p:cTn id="137" fill="hold">
                      <p:stCondLst>
                        <p:cond delay="indefinite"/>
                      </p:stCondLst>
                      <p:childTnLst>
                        <p:par>
                          <p:cTn id="138" fill="hold">
                            <p:stCondLst>
                              <p:cond delay="0"/>
                            </p:stCondLst>
                            <p:childTnLst>
                              <p:par>
                                <p:cTn id="139" presetID="26" presetClass="entr" presetSubtype="0" fill="hold" grpId="0" nodeType="clickEffect">
                                  <p:stCondLst>
                                    <p:cond delay="0"/>
                                  </p:stCondLst>
                                  <p:childTnLst>
                                    <p:set>
                                      <p:cBhvr>
                                        <p:cTn id="140" dur="1" fill="hold">
                                          <p:stCondLst>
                                            <p:cond delay="0"/>
                                          </p:stCondLst>
                                        </p:cTn>
                                        <p:tgtEl>
                                          <p:spTgt spid="18"/>
                                        </p:tgtEl>
                                        <p:attrNameLst>
                                          <p:attrName>style.visibility</p:attrName>
                                        </p:attrNameLst>
                                      </p:cBhvr>
                                      <p:to>
                                        <p:strVal val="visible"/>
                                      </p:to>
                                    </p:set>
                                    <p:animEffect transition="in" filter="wipe(down)">
                                      <p:cBhvr>
                                        <p:cTn id="141" dur="580">
                                          <p:stCondLst>
                                            <p:cond delay="0"/>
                                          </p:stCondLst>
                                        </p:cTn>
                                        <p:tgtEl>
                                          <p:spTgt spid="18"/>
                                        </p:tgtEl>
                                      </p:cBhvr>
                                    </p:animEffect>
                                    <p:anim calcmode="lin" valueType="num">
                                      <p:cBhvr>
                                        <p:cTn id="14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47" dur="26">
                                          <p:stCondLst>
                                            <p:cond delay="650"/>
                                          </p:stCondLst>
                                        </p:cTn>
                                        <p:tgtEl>
                                          <p:spTgt spid="18"/>
                                        </p:tgtEl>
                                      </p:cBhvr>
                                      <p:to x="100000" y="60000"/>
                                    </p:animScale>
                                    <p:animScale>
                                      <p:cBhvr>
                                        <p:cTn id="148" dur="166" decel="50000">
                                          <p:stCondLst>
                                            <p:cond delay="676"/>
                                          </p:stCondLst>
                                        </p:cTn>
                                        <p:tgtEl>
                                          <p:spTgt spid="18"/>
                                        </p:tgtEl>
                                      </p:cBhvr>
                                      <p:to x="100000" y="100000"/>
                                    </p:animScale>
                                    <p:animScale>
                                      <p:cBhvr>
                                        <p:cTn id="149" dur="26">
                                          <p:stCondLst>
                                            <p:cond delay="1312"/>
                                          </p:stCondLst>
                                        </p:cTn>
                                        <p:tgtEl>
                                          <p:spTgt spid="18"/>
                                        </p:tgtEl>
                                      </p:cBhvr>
                                      <p:to x="100000" y="80000"/>
                                    </p:animScale>
                                    <p:animScale>
                                      <p:cBhvr>
                                        <p:cTn id="150" dur="166" decel="50000">
                                          <p:stCondLst>
                                            <p:cond delay="1338"/>
                                          </p:stCondLst>
                                        </p:cTn>
                                        <p:tgtEl>
                                          <p:spTgt spid="18"/>
                                        </p:tgtEl>
                                      </p:cBhvr>
                                      <p:to x="100000" y="100000"/>
                                    </p:animScale>
                                    <p:animScale>
                                      <p:cBhvr>
                                        <p:cTn id="151" dur="26">
                                          <p:stCondLst>
                                            <p:cond delay="1642"/>
                                          </p:stCondLst>
                                        </p:cTn>
                                        <p:tgtEl>
                                          <p:spTgt spid="18"/>
                                        </p:tgtEl>
                                      </p:cBhvr>
                                      <p:to x="100000" y="90000"/>
                                    </p:animScale>
                                    <p:animScale>
                                      <p:cBhvr>
                                        <p:cTn id="152" dur="166" decel="50000">
                                          <p:stCondLst>
                                            <p:cond delay="1668"/>
                                          </p:stCondLst>
                                        </p:cTn>
                                        <p:tgtEl>
                                          <p:spTgt spid="18"/>
                                        </p:tgtEl>
                                      </p:cBhvr>
                                      <p:to x="100000" y="100000"/>
                                    </p:animScale>
                                    <p:animScale>
                                      <p:cBhvr>
                                        <p:cTn id="153" dur="26">
                                          <p:stCondLst>
                                            <p:cond delay="1808"/>
                                          </p:stCondLst>
                                        </p:cTn>
                                        <p:tgtEl>
                                          <p:spTgt spid="18"/>
                                        </p:tgtEl>
                                      </p:cBhvr>
                                      <p:to x="100000" y="95000"/>
                                    </p:animScale>
                                    <p:animScale>
                                      <p:cBhvr>
                                        <p:cTn id="154"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715140" y="714356"/>
            <a:ext cx="2286016" cy="121444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2.سنن ابی داود</a:t>
            </a:r>
            <a:endParaRPr lang="fa-IR" sz="2800" dirty="0">
              <a:cs typeface="B Titr" panose="00000700000000000000" pitchFamily="2" charset="-78"/>
            </a:endParaRPr>
          </a:p>
        </p:txBody>
      </p:sp>
      <p:sp>
        <p:nvSpPr>
          <p:cNvPr id="4" name="Left Arrow 3"/>
          <p:cNvSpPr/>
          <p:nvPr/>
        </p:nvSpPr>
        <p:spPr>
          <a:xfrm>
            <a:off x="6102178" y="1086980"/>
            <a:ext cx="541524"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5" name="Rectangle 4"/>
          <p:cNvSpPr/>
          <p:nvPr/>
        </p:nvSpPr>
        <p:spPr>
          <a:xfrm>
            <a:off x="857224" y="571480"/>
            <a:ext cx="5214974" cy="131586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5400" dirty="0" smtClean="0">
                <a:cs typeface="B Titr" panose="00000700000000000000" pitchFamily="2" charset="-78"/>
              </a:rPr>
              <a:t>کتاب المهدی</a:t>
            </a:r>
            <a:endParaRPr lang="fa-IR" sz="4400" dirty="0">
              <a:cs typeface="B Titr" panose="00000700000000000000" pitchFamily="2" charset="-78"/>
            </a:endParaRPr>
          </a:p>
        </p:txBody>
      </p:sp>
      <p:sp>
        <p:nvSpPr>
          <p:cNvPr id="8" name="Rectangle 7"/>
          <p:cNvSpPr/>
          <p:nvPr/>
        </p:nvSpPr>
        <p:spPr>
          <a:xfrm>
            <a:off x="857224" y="1943792"/>
            <a:ext cx="5214974" cy="1485208"/>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5400" dirty="0" smtClean="0">
                <a:cs typeface="B Titr" panose="00000700000000000000" pitchFamily="2" charset="-78"/>
              </a:rPr>
              <a:t>کتاب الهدی</a:t>
            </a:r>
            <a:endParaRPr lang="fa-IR" sz="5400" dirty="0">
              <a:cs typeface="B Titr" panose="00000700000000000000" pitchFamily="2" charset="-78"/>
            </a:endParaRPr>
          </a:p>
        </p:txBody>
      </p:sp>
      <p:sp>
        <p:nvSpPr>
          <p:cNvPr id="11" name="Oval 10"/>
          <p:cNvSpPr/>
          <p:nvPr/>
        </p:nvSpPr>
        <p:spPr>
          <a:xfrm>
            <a:off x="6643702" y="3643314"/>
            <a:ext cx="2500298" cy="121444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3. الفتوحات المکیه</a:t>
            </a:r>
            <a:endParaRPr lang="fa-IR" sz="2800" dirty="0">
              <a:cs typeface="B Titr" panose="00000700000000000000" pitchFamily="2" charset="-78"/>
            </a:endParaRPr>
          </a:p>
        </p:txBody>
      </p:sp>
      <p:sp>
        <p:nvSpPr>
          <p:cNvPr id="12" name="Left Arrow 11"/>
          <p:cNvSpPr/>
          <p:nvPr/>
        </p:nvSpPr>
        <p:spPr>
          <a:xfrm>
            <a:off x="6102178" y="4015938"/>
            <a:ext cx="470086"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3" name="Rectangle 12"/>
          <p:cNvSpPr/>
          <p:nvPr/>
        </p:nvSpPr>
        <p:spPr>
          <a:xfrm>
            <a:off x="857224" y="3500438"/>
            <a:ext cx="5214974" cy="131586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nSpc>
                <a:spcPct val="150000"/>
              </a:lnSpc>
            </a:pPr>
            <a:r>
              <a:rPr lang="fa-IR" sz="3200" dirty="0" smtClean="0">
                <a:cs typeface="B Titr" panose="00000700000000000000" pitchFamily="2" charset="-78"/>
              </a:rPr>
              <a:t>بخشی از باب 366 در جلد سوم</a:t>
            </a:r>
            <a:endParaRPr lang="fa-IR" sz="2400" dirty="0">
              <a:cs typeface="B Titr" panose="00000700000000000000" pitchFamily="2" charset="-78"/>
            </a:endParaRPr>
          </a:p>
        </p:txBody>
      </p:sp>
      <p:sp>
        <p:nvSpPr>
          <p:cNvPr id="14" name="Rectangle 13"/>
          <p:cNvSpPr/>
          <p:nvPr/>
        </p:nvSpPr>
        <p:spPr>
          <a:xfrm>
            <a:off x="857224" y="4872750"/>
            <a:ext cx="5214974" cy="1485208"/>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17" name="10-Point Star 16"/>
          <p:cNvSpPr/>
          <p:nvPr/>
        </p:nvSpPr>
        <p:spPr>
          <a:xfrm>
            <a:off x="5499998" y="492919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18" name="Rounded Rectangle 17"/>
          <p:cNvSpPr/>
          <p:nvPr/>
        </p:nvSpPr>
        <p:spPr>
          <a:xfrm>
            <a:off x="928662" y="4944188"/>
            <a:ext cx="4572032" cy="55651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الیواقیت و الجواهر شعرانی </a:t>
            </a:r>
            <a:endParaRPr lang="fa-IR" sz="2200" dirty="0">
              <a:cs typeface="B Titr" panose="00000700000000000000" pitchFamily="2" charset="-78"/>
            </a:endParaRPr>
          </a:p>
        </p:txBody>
      </p:sp>
      <p:sp>
        <p:nvSpPr>
          <p:cNvPr id="19" name="10-Point Star 18"/>
          <p:cNvSpPr/>
          <p:nvPr/>
        </p:nvSpPr>
        <p:spPr>
          <a:xfrm>
            <a:off x="5499998" y="557214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20" name="Rounded Rectangle 19"/>
          <p:cNvSpPr/>
          <p:nvPr/>
        </p:nvSpPr>
        <p:spPr>
          <a:xfrm>
            <a:off x="928662" y="5572140"/>
            <a:ext cx="4572032" cy="57150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r>
              <a:rPr lang="fa-IR" sz="2400" dirty="0" smtClean="0">
                <a:cs typeface="B Titr" panose="00000700000000000000" pitchFamily="2" charset="-78"/>
              </a:rPr>
              <a:t>اسعاف الراغبین محمد بن علی الصبان</a:t>
            </a:r>
            <a:endParaRPr lang="fa-IR" sz="24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Scale>
                                      <p:cBhvr>
                                        <p:cTn id="2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
                                        </p:tgtEl>
                                        <p:attrNameLst>
                                          <p:attrName>ppt_x</p:attrName>
                                          <p:attrName>ppt_y</p:attrName>
                                        </p:attrNameLst>
                                      </p:cBhvr>
                                    </p:animMotion>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Scale>
                                      <p:cBhvr>
                                        <p:cTn id="30"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8"/>
                                        </p:tgtEl>
                                        <p:attrNameLst>
                                          <p:attrName>ppt_x</p:attrName>
                                          <p:attrName>ppt_y</p:attrName>
                                        </p:attrNameLst>
                                      </p:cBhvr>
                                    </p:animMotion>
                                    <p:animEffect transition="in" filter="fade">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iterate type="lt">
                                    <p:tmPct val="5000"/>
                                  </p:iterate>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2"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Scale>
                                      <p:cBhvr>
                                        <p:cTn id="53"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13"/>
                                        </p:tgtEl>
                                        <p:attrNameLst>
                                          <p:attrName>ppt_x</p:attrName>
                                          <p:attrName>ppt_y</p:attrName>
                                        </p:attrNameLst>
                                      </p:cBhvr>
                                    </p:animMotion>
                                    <p:animEffect transition="in" filter="fade">
                                      <p:cBhvr>
                                        <p:cTn id="55" dur="10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Scale>
                                      <p:cBhvr>
                                        <p:cTn id="60"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14"/>
                                        </p:tgtEl>
                                        <p:attrNameLst>
                                          <p:attrName>ppt_x</p:attrName>
                                          <p:attrName>ppt_y</p:attrName>
                                        </p:attrNameLst>
                                      </p:cBhvr>
                                    </p:animMotion>
                                    <p:animEffect transition="in" filter="fade">
                                      <p:cBhvr>
                                        <p:cTn id="62" dur="1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49" presetClass="entr" presetSubtype="0" decel="10000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 calcmode="lin" valueType="num">
                                      <p:cBhvr>
                                        <p:cTn id="69" dur="500" fill="hold"/>
                                        <p:tgtEl>
                                          <p:spTgt spid="17"/>
                                        </p:tgtEl>
                                        <p:attrNameLst>
                                          <p:attrName>style.rotation</p:attrName>
                                        </p:attrNameLst>
                                      </p:cBhvr>
                                      <p:tavLst>
                                        <p:tav tm="0">
                                          <p:val>
                                            <p:fltVal val="360"/>
                                          </p:val>
                                        </p:tav>
                                        <p:tav tm="100000">
                                          <p:val>
                                            <p:fltVal val="0"/>
                                          </p:val>
                                        </p:tav>
                                      </p:tavLst>
                                    </p:anim>
                                    <p:animEffect transition="in" filter="fade">
                                      <p:cBhvr>
                                        <p:cTn id="70" dur="500"/>
                                        <p:tgtEl>
                                          <p:spTgt spid="17"/>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down)">
                                      <p:cBhvr>
                                        <p:cTn id="75" dur="580">
                                          <p:stCondLst>
                                            <p:cond delay="0"/>
                                          </p:stCondLst>
                                        </p:cTn>
                                        <p:tgtEl>
                                          <p:spTgt spid="18"/>
                                        </p:tgtEl>
                                      </p:cBhvr>
                                    </p:animEffect>
                                    <p:anim calcmode="lin" valueType="num">
                                      <p:cBhvr>
                                        <p:cTn id="7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81" dur="26">
                                          <p:stCondLst>
                                            <p:cond delay="650"/>
                                          </p:stCondLst>
                                        </p:cTn>
                                        <p:tgtEl>
                                          <p:spTgt spid="18"/>
                                        </p:tgtEl>
                                      </p:cBhvr>
                                      <p:to x="100000" y="60000"/>
                                    </p:animScale>
                                    <p:animScale>
                                      <p:cBhvr>
                                        <p:cTn id="82" dur="166" decel="50000">
                                          <p:stCondLst>
                                            <p:cond delay="676"/>
                                          </p:stCondLst>
                                        </p:cTn>
                                        <p:tgtEl>
                                          <p:spTgt spid="18"/>
                                        </p:tgtEl>
                                      </p:cBhvr>
                                      <p:to x="100000" y="100000"/>
                                    </p:animScale>
                                    <p:animScale>
                                      <p:cBhvr>
                                        <p:cTn id="83" dur="26">
                                          <p:stCondLst>
                                            <p:cond delay="1312"/>
                                          </p:stCondLst>
                                        </p:cTn>
                                        <p:tgtEl>
                                          <p:spTgt spid="18"/>
                                        </p:tgtEl>
                                      </p:cBhvr>
                                      <p:to x="100000" y="80000"/>
                                    </p:animScale>
                                    <p:animScale>
                                      <p:cBhvr>
                                        <p:cTn id="84" dur="166" decel="50000">
                                          <p:stCondLst>
                                            <p:cond delay="1338"/>
                                          </p:stCondLst>
                                        </p:cTn>
                                        <p:tgtEl>
                                          <p:spTgt spid="18"/>
                                        </p:tgtEl>
                                      </p:cBhvr>
                                      <p:to x="100000" y="100000"/>
                                    </p:animScale>
                                    <p:animScale>
                                      <p:cBhvr>
                                        <p:cTn id="85" dur="26">
                                          <p:stCondLst>
                                            <p:cond delay="1642"/>
                                          </p:stCondLst>
                                        </p:cTn>
                                        <p:tgtEl>
                                          <p:spTgt spid="18"/>
                                        </p:tgtEl>
                                      </p:cBhvr>
                                      <p:to x="100000" y="90000"/>
                                    </p:animScale>
                                    <p:animScale>
                                      <p:cBhvr>
                                        <p:cTn id="86" dur="166" decel="50000">
                                          <p:stCondLst>
                                            <p:cond delay="1668"/>
                                          </p:stCondLst>
                                        </p:cTn>
                                        <p:tgtEl>
                                          <p:spTgt spid="18"/>
                                        </p:tgtEl>
                                      </p:cBhvr>
                                      <p:to x="100000" y="100000"/>
                                    </p:animScale>
                                    <p:animScale>
                                      <p:cBhvr>
                                        <p:cTn id="87" dur="26">
                                          <p:stCondLst>
                                            <p:cond delay="1808"/>
                                          </p:stCondLst>
                                        </p:cTn>
                                        <p:tgtEl>
                                          <p:spTgt spid="18"/>
                                        </p:tgtEl>
                                      </p:cBhvr>
                                      <p:to x="100000" y="95000"/>
                                    </p:animScale>
                                    <p:animScale>
                                      <p:cBhvr>
                                        <p:cTn id="88" dur="166" decel="50000">
                                          <p:stCondLst>
                                            <p:cond delay="1834"/>
                                          </p:stCondLst>
                                        </p:cTn>
                                        <p:tgtEl>
                                          <p:spTgt spid="18"/>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49" presetClass="entr" presetSubtype="0" decel="100000"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 calcmode="lin" valueType="num">
                                      <p:cBhvr>
                                        <p:cTn id="93" dur="500" fill="hold"/>
                                        <p:tgtEl>
                                          <p:spTgt spid="19"/>
                                        </p:tgtEl>
                                        <p:attrNameLst>
                                          <p:attrName>ppt_w</p:attrName>
                                        </p:attrNameLst>
                                      </p:cBhvr>
                                      <p:tavLst>
                                        <p:tav tm="0">
                                          <p:val>
                                            <p:fltVal val="0"/>
                                          </p:val>
                                        </p:tav>
                                        <p:tav tm="100000">
                                          <p:val>
                                            <p:strVal val="#ppt_w"/>
                                          </p:val>
                                        </p:tav>
                                      </p:tavLst>
                                    </p:anim>
                                    <p:anim calcmode="lin" valueType="num">
                                      <p:cBhvr>
                                        <p:cTn id="94" dur="500" fill="hold"/>
                                        <p:tgtEl>
                                          <p:spTgt spid="19"/>
                                        </p:tgtEl>
                                        <p:attrNameLst>
                                          <p:attrName>ppt_h</p:attrName>
                                        </p:attrNameLst>
                                      </p:cBhvr>
                                      <p:tavLst>
                                        <p:tav tm="0">
                                          <p:val>
                                            <p:fltVal val="0"/>
                                          </p:val>
                                        </p:tav>
                                        <p:tav tm="100000">
                                          <p:val>
                                            <p:strVal val="#ppt_h"/>
                                          </p:val>
                                        </p:tav>
                                      </p:tavLst>
                                    </p:anim>
                                    <p:anim calcmode="lin" valueType="num">
                                      <p:cBhvr>
                                        <p:cTn id="95" dur="500" fill="hold"/>
                                        <p:tgtEl>
                                          <p:spTgt spid="19"/>
                                        </p:tgtEl>
                                        <p:attrNameLst>
                                          <p:attrName>style.rotation</p:attrName>
                                        </p:attrNameLst>
                                      </p:cBhvr>
                                      <p:tavLst>
                                        <p:tav tm="0">
                                          <p:val>
                                            <p:fltVal val="360"/>
                                          </p:val>
                                        </p:tav>
                                        <p:tav tm="100000">
                                          <p:val>
                                            <p:fltVal val="0"/>
                                          </p:val>
                                        </p:tav>
                                      </p:tavLst>
                                    </p:anim>
                                    <p:animEffect transition="in" filter="fade">
                                      <p:cBhvr>
                                        <p:cTn id="96" dur="500"/>
                                        <p:tgtEl>
                                          <p:spTgt spid="19"/>
                                        </p:tgtEl>
                                      </p:cBhvr>
                                    </p:animEffect>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wipe(down)">
                                      <p:cBhvr>
                                        <p:cTn id="101" dur="580">
                                          <p:stCondLst>
                                            <p:cond delay="0"/>
                                          </p:stCondLst>
                                        </p:cTn>
                                        <p:tgtEl>
                                          <p:spTgt spid="20"/>
                                        </p:tgtEl>
                                      </p:cBhvr>
                                    </p:animEffect>
                                    <p:anim calcmode="lin" valueType="num">
                                      <p:cBhvr>
                                        <p:cTn id="10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07" dur="26">
                                          <p:stCondLst>
                                            <p:cond delay="650"/>
                                          </p:stCondLst>
                                        </p:cTn>
                                        <p:tgtEl>
                                          <p:spTgt spid="20"/>
                                        </p:tgtEl>
                                      </p:cBhvr>
                                      <p:to x="100000" y="60000"/>
                                    </p:animScale>
                                    <p:animScale>
                                      <p:cBhvr>
                                        <p:cTn id="108" dur="166" decel="50000">
                                          <p:stCondLst>
                                            <p:cond delay="676"/>
                                          </p:stCondLst>
                                        </p:cTn>
                                        <p:tgtEl>
                                          <p:spTgt spid="20"/>
                                        </p:tgtEl>
                                      </p:cBhvr>
                                      <p:to x="100000" y="100000"/>
                                    </p:animScale>
                                    <p:animScale>
                                      <p:cBhvr>
                                        <p:cTn id="109" dur="26">
                                          <p:stCondLst>
                                            <p:cond delay="1312"/>
                                          </p:stCondLst>
                                        </p:cTn>
                                        <p:tgtEl>
                                          <p:spTgt spid="20"/>
                                        </p:tgtEl>
                                      </p:cBhvr>
                                      <p:to x="100000" y="80000"/>
                                    </p:animScale>
                                    <p:animScale>
                                      <p:cBhvr>
                                        <p:cTn id="110" dur="166" decel="50000">
                                          <p:stCondLst>
                                            <p:cond delay="1338"/>
                                          </p:stCondLst>
                                        </p:cTn>
                                        <p:tgtEl>
                                          <p:spTgt spid="20"/>
                                        </p:tgtEl>
                                      </p:cBhvr>
                                      <p:to x="100000" y="100000"/>
                                    </p:animScale>
                                    <p:animScale>
                                      <p:cBhvr>
                                        <p:cTn id="111" dur="26">
                                          <p:stCondLst>
                                            <p:cond delay="1642"/>
                                          </p:stCondLst>
                                        </p:cTn>
                                        <p:tgtEl>
                                          <p:spTgt spid="20"/>
                                        </p:tgtEl>
                                      </p:cBhvr>
                                      <p:to x="100000" y="90000"/>
                                    </p:animScale>
                                    <p:animScale>
                                      <p:cBhvr>
                                        <p:cTn id="112" dur="166" decel="50000">
                                          <p:stCondLst>
                                            <p:cond delay="1668"/>
                                          </p:stCondLst>
                                        </p:cTn>
                                        <p:tgtEl>
                                          <p:spTgt spid="20"/>
                                        </p:tgtEl>
                                      </p:cBhvr>
                                      <p:to x="100000" y="100000"/>
                                    </p:animScale>
                                    <p:animScale>
                                      <p:cBhvr>
                                        <p:cTn id="113" dur="26">
                                          <p:stCondLst>
                                            <p:cond delay="1808"/>
                                          </p:stCondLst>
                                        </p:cTn>
                                        <p:tgtEl>
                                          <p:spTgt spid="20"/>
                                        </p:tgtEl>
                                      </p:cBhvr>
                                      <p:to x="100000" y="95000"/>
                                    </p:animScale>
                                    <p:animScale>
                                      <p:cBhvr>
                                        <p:cTn id="114"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11" grpId="0" animBg="1"/>
      <p:bldP spid="12" grpId="0" animBg="1"/>
      <p:bldP spid="13" grpId="0" animBg="1"/>
      <p:bldP spid="14" grpId="0" animBg="1"/>
      <p:bldP spid="17" grpId="0" animBg="1"/>
      <p:bldP spid="18" grpId="0" animBg="1"/>
      <p:bldP spid="19" grpId="0" animBg="1"/>
      <p:bldP spid="2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0" y="0"/>
            <a:ext cx="9144000" cy="6858000"/>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ctr">
              <a:lnSpc>
                <a:spcPct val="150000"/>
              </a:lnSpc>
            </a:pPr>
            <a:r>
              <a:rPr lang="fa-IR" sz="1600" b="1" dirty="0" smtClean="0">
                <a:cs typeface="B Titr" panose="00000700000000000000" pitchFamily="2" charset="-78"/>
              </a:rPr>
              <a:t> الشعراني في كتاب اليواقيت والجواهر في بيان عقائد الأكابر: 2 / 128 </a:t>
            </a:r>
            <a:r>
              <a:rPr lang="fa-IR" sz="2400" b="1" dirty="0" smtClean="0">
                <a:cs typeface="B Titr" panose="00000700000000000000" pitchFamily="2" charset="-78"/>
              </a:rPr>
              <a:t>عبارة الشيخ محي الدين في الباب السادس والستين وثلاثمائة من الفتوحات: واعلموا أنه لا بد من خروج المهدي عليه السلام، لكن لا يخرج حتى تمتلئ الأرض جورا وظلما فيملؤها قسطا وعدلا،... وهو من عترة رسول الله صلى الله عليه وآله وسلم من ولد فاطمة رضي الله عنها، جده الحسين بن علي بن أبي طالب،</a:t>
            </a:r>
            <a:r>
              <a:rPr lang="fa-IR" sz="2400" b="1" dirty="0" smtClean="0">
                <a:solidFill>
                  <a:srgbClr val="92D050"/>
                </a:solidFill>
                <a:cs typeface="B Titr" panose="00000700000000000000" pitchFamily="2" charset="-78"/>
              </a:rPr>
              <a:t> ووالده الإمام حسن العسكري ابن الإمام علي النقي بالنون ابن الإمام محمد التقي بالتاء ابن الإمام علي الرضا ابن الإمام موسى الكاظم ابن الإمام جعفر الصادق ابن الإمام محمد الباقر ابن الإمام زين العابدين علي بن الحسين ابن الإمام علي بن أبي طالب رضي الله تعالى عنهم،</a:t>
            </a:r>
            <a:r>
              <a:rPr lang="fa-IR" sz="2400" b="1" dirty="0" smtClean="0">
                <a:cs typeface="B Titr" panose="00000700000000000000" pitchFamily="2" charset="-78"/>
              </a:rPr>
              <a:t> يواطئ اسمه اسم رسول الله صلى الله عليه وآله وسلم، يبايعه المسلمون بين الركن والمقام، يشبه رسول الله صلى الله عليه وسلم في الخلق بفتح الخاء، وينزل عنه في الخلق بضمها، إذ لا يكون أحد مثل رسول الله صلى الله عليه وسلم في أخلاقه...</a:t>
            </a:r>
            <a:endParaRPr lang="fa-IR" sz="2400" dirty="0">
              <a:cs typeface="B Titr" panose="00000700000000000000"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6800" cy="6115072"/>
          </a:xfrm>
        </p:spPr>
        <p:txBody>
          <a:bodyPr>
            <a:noAutofit/>
          </a:bodyPr>
          <a:lstStyle/>
          <a:p>
            <a:pPr algn="r">
              <a:lnSpc>
                <a:spcPct val="150000"/>
              </a:lnSpc>
            </a:pPr>
            <a:r>
              <a:rPr lang="fa-IR" sz="2400" b="1" dirty="0" smtClean="0">
                <a:cs typeface="B Titr" panose="00000700000000000000" pitchFamily="2" charset="-78"/>
              </a:rPr>
              <a:t>اعلم أيدنا الله إن الله خليفة يخرج وقد امتلأت الأض جوراً وظلماً فيملؤها قسطاً وعدلاً لو لم يبق من الدنيا إلا يوم واحد طول الله ذلك اليوم حتى يلي هذا الخليفة من عترة سول الله صلى الله عليه وسلم من ولد فاطمة يواطىء اسمه اسم رسول الله صلى الله عليه وسلم جده الحسن بن علي بن أبي طالب يبايع بين الركن والمقام يشبه رسول الله صلى الله عليه وسلم في خلقه بفتح الخاء وينزل عنه في الخلق بضم الخاء لأنه لا يكون أحد مثل رسول الله صلى الله عليه وسلم في أخلاقه والله يقول فيه وإنك لعلى خلق عظيم هو أجلى الجبهة أقنى الأنف أسعد الناس به أهل الكوفة يقسم المال بالسوية ويعدل في الرعية ويفصل في القضية يأتيه الرجل فيقول له يا مهدي أعطني وبين يديه المال فيجىء له في ثوبه ما استطاع أن يحمله يخرج على فترة من الدين يزع الله به ما لا يزع بالقرآن يمسي جاهلاً بخيلاً جباناً ويصبح أعلم الناس أكرم الناس أشجع الناس يصلحه الله في ليلة </a:t>
            </a:r>
            <a:r>
              <a:rPr lang="fa-IR" sz="1600" b="1" dirty="0" smtClean="0">
                <a:cs typeface="B Titr" panose="00000700000000000000" pitchFamily="2" charset="-78"/>
              </a:rPr>
              <a:t/>
            </a:r>
            <a:br>
              <a:rPr lang="fa-IR" sz="1600" b="1" dirty="0" smtClean="0">
                <a:cs typeface="B Titr" panose="00000700000000000000" pitchFamily="2" charset="-78"/>
              </a:rPr>
            </a:br>
            <a:endParaRPr lang="fa-IR" sz="1600" dirty="0">
              <a:cs typeface="B Titr" panose="00000700000000000000"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248" y="-27384"/>
            <a:ext cx="6858016" cy="6863417"/>
          </a:xfrm>
          <a:prstGeom prst="rect">
            <a:avLst/>
          </a:prstGeom>
        </p:spPr>
        <p:txBody>
          <a:bodyPr wrap="square">
            <a:spAutoFit/>
          </a:bodyPr>
          <a:lstStyle/>
          <a:p>
            <a:pPr algn="just"/>
            <a:r>
              <a:rPr lang="fa-IR" sz="4000" b="1" dirty="0" smtClean="0">
                <a:cs typeface="B Titr" panose="00000700000000000000" pitchFamily="2" charset="-78"/>
              </a:rPr>
              <a:t> الأب: الوالد ، ويسمي كل من كان سببا في إيجاد شى ء أو إصلاحه أو ظهوره أبا و لذلك يسمي النبي صلي الله عليه و سلم أبا المؤمنين، قال الله تعالى: النبي أولى المؤمنين من أنفسهم وأزواجه أمهاتهم</a:t>
            </a:r>
          </a:p>
          <a:p>
            <a:pPr algn="just"/>
            <a:r>
              <a:rPr lang="fa-IR" sz="4000" b="1" dirty="0" smtClean="0">
                <a:cs typeface="B Titr" panose="00000700000000000000" pitchFamily="2" charset="-78"/>
              </a:rPr>
              <a:t> وفي بعض القراءات: و هو أب لهم، </a:t>
            </a:r>
            <a:r>
              <a:rPr lang="fa-IR" sz="4000" b="1" dirty="0" smtClean="0">
                <a:solidFill>
                  <a:srgbClr val="FF0000"/>
                </a:solidFill>
                <a:cs typeface="B Titr" panose="00000700000000000000" pitchFamily="2" charset="-78"/>
              </a:rPr>
              <a:t>وروى أنه صلي الله عليه وآله وسلم قال لعلي(أنا وأنت أبوا </a:t>
            </a:r>
            <a:r>
              <a:rPr lang="fa-IR" sz="4000" b="1" dirty="0" err="1" smtClean="0">
                <a:solidFill>
                  <a:srgbClr val="FF0000"/>
                </a:solidFill>
                <a:cs typeface="B Titr" panose="00000700000000000000" pitchFamily="2" charset="-78"/>
              </a:rPr>
              <a:t>هذه</a:t>
            </a:r>
            <a:r>
              <a:rPr lang="fa-IR" sz="4000" b="1" dirty="0" smtClean="0">
                <a:solidFill>
                  <a:srgbClr val="FF0000"/>
                </a:solidFill>
                <a:cs typeface="B Titr" panose="00000700000000000000" pitchFamily="2" charset="-78"/>
              </a:rPr>
              <a:t> </a:t>
            </a:r>
            <a:r>
              <a:rPr lang="fa-IR" sz="4000" b="1" dirty="0" err="1" smtClean="0">
                <a:solidFill>
                  <a:srgbClr val="FF0000"/>
                </a:solidFill>
                <a:cs typeface="B Titr" panose="00000700000000000000" pitchFamily="2" charset="-78"/>
              </a:rPr>
              <a:t>الامة</a:t>
            </a:r>
            <a:r>
              <a:rPr lang="fa-IR" sz="4000" b="1" dirty="0" smtClean="0">
                <a:solidFill>
                  <a:srgbClr val="FF0000"/>
                </a:solidFill>
                <a:cs typeface="B Titr" panose="00000700000000000000" pitchFamily="2" charset="-78"/>
              </a:rPr>
              <a:t>) </a:t>
            </a:r>
            <a:r>
              <a:rPr lang="fa-IR" sz="4000" b="1" dirty="0" err="1" smtClean="0">
                <a:solidFill>
                  <a:srgbClr val="FF0000"/>
                </a:solidFill>
                <a:cs typeface="B Titr" panose="00000700000000000000" pitchFamily="2" charset="-78"/>
              </a:rPr>
              <a:t>وإلی</a:t>
            </a:r>
            <a:r>
              <a:rPr lang="fa-IR" sz="4000" b="1" dirty="0" smtClean="0">
                <a:solidFill>
                  <a:srgbClr val="FF0000"/>
                </a:solidFill>
                <a:cs typeface="B Titr" panose="00000700000000000000" pitchFamily="2" charset="-78"/>
              </a:rPr>
              <a:t> هذا أشار بقوله: كل سبب و نسب منقطع يوم القيامة إلا سببي و نسبي . </a:t>
            </a:r>
            <a:endParaRPr lang="fa-IR" sz="4000" dirty="0">
              <a:solidFill>
                <a:srgbClr val="FF0000"/>
              </a:solidFill>
              <a:cs typeface="B Titr" panose="00000700000000000000" pitchFamily="2" charset="-78"/>
            </a:endParaRPr>
          </a:p>
        </p:txBody>
      </p:sp>
      <p:sp>
        <p:nvSpPr>
          <p:cNvPr id="3" name="Oval 2"/>
          <p:cNvSpPr/>
          <p:nvPr/>
        </p:nvSpPr>
        <p:spPr>
          <a:xfrm>
            <a:off x="7037372" y="2571744"/>
            <a:ext cx="2143140" cy="121444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4.مفردات  راغب </a:t>
            </a:r>
            <a:endParaRPr lang="fa-IR" sz="28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xEl>
                                              <p:pRg st="0" end="0"/>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858016" y="1075214"/>
            <a:ext cx="2057408" cy="1285884"/>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400" dirty="0" smtClean="0">
                <a:cs typeface="B Titr" panose="00000700000000000000" pitchFamily="2" charset="-78"/>
              </a:rPr>
              <a:t>دیدگاه روایی شیعه</a:t>
            </a:r>
            <a:endParaRPr lang="fa-IR" sz="2400" dirty="0">
              <a:cs typeface="B Titr" panose="00000700000000000000" pitchFamily="2" charset="-78"/>
            </a:endParaRPr>
          </a:p>
        </p:txBody>
      </p:sp>
      <p:sp>
        <p:nvSpPr>
          <p:cNvPr id="11" name="Left Arrow 10"/>
          <p:cNvSpPr/>
          <p:nvPr/>
        </p:nvSpPr>
        <p:spPr>
          <a:xfrm>
            <a:off x="6102178" y="1477374"/>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2" name="Rectangle 11"/>
          <p:cNvSpPr/>
          <p:nvPr/>
        </p:nvSpPr>
        <p:spPr>
          <a:xfrm>
            <a:off x="857224" y="548680"/>
            <a:ext cx="5214974" cy="250033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13" name="10-Point Star 12"/>
          <p:cNvSpPr/>
          <p:nvPr/>
        </p:nvSpPr>
        <p:spPr>
          <a:xfrm>
            <a:off x="5499998" y="6915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4" name="Left Arrow 13"/>
          <p:cNvSpPr/>
          <p:nvPr/>
        </p:nvSpPr>
        <p:spPr>
          <a:xfrm>
            <a:off x="3184698" y="762994"/>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5" name="Rounded Rectangle 14"/>
          <p:cNvSpPr/>
          <p:nvPr/>
        </p:nvSpPr>
        <p:spPr>
          <a:xfrm>
            <a:off x="1142976" y="620118"/>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روشن</a:t>
            </a:r>
            <a:endParaRPr lang="fa-IR" sz="3600" dirty="0">
              <a:cs typeface="B Titr" panose="00000700000000000000" pitchFamily="2" charset="-78"/>
            </a:endParaRPr>
          </a:p>
        </p:txBody>
      </p:sp>
      <p:sp>
        <p:nvSpPr>
          <p:cNvPr id="16" name="Oval 15"/>
          <p:cNvSpPr/>
          <p:nvPr/>
        </p:nvSpPr>
        <p:spPr>
          <a:xfrm>
            <a:off x="4214810" y="548680"/>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b="1" dirty="0" smtClean="0">
                <a:cs typeface="B Titr" panose="00000700000000000000" pitchFamily="2" charset="-78"/>
              </a:rPr>
              <a:t>گذشته</a:t>
            </a:r>
            <a:endParaRPr lang="fa-IR" sz="2000" dirty="0">
              <a:cs typeface="B Titr" panose="00000700000000000000" pitchFamily="2" charset="-78"/>
            </a:endParaRPr>
          </a:p>
        </p:txBody>
      </p:sp>
      <p:sp>
        <p:nvSpPr>
          <p:cNvPr id="17" name="10-Point Star 16"/>
          <p:cNvSpPr/>
          <p:nvPr/>
        </p:nvSpPr>
        <p:spPr>
          <a:xfrm>
            <a:off x="5499998" y="147737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8" name="Left Arrow 17"/>
          <p:cNvSpPr/>
          <p:nvPr/>
        </p:nvSpPr>
        <p:spPr>
          <a:xfrm>
            <a:off x="3184698" y="1477374"/>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9" name="Rounded Rectangle 18"/>
          <p:cNvSpPr/>
          <p:nvPr/>
        </p:nvSpPr>
        <p:spPr>
          <a:xfrm>
            <a:off x="1142976" y="1405936"/>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تقریبا </a:t>
            </a:r>
            <a:r>
              <a:rPr lang="fa-IR" sz="3200" dirty="0" smtClean="0">
                <a:cs typeface="B Titr" panose="00000700000000000000" pitchFamily="2" charset="-78"/>
              </a:rPr>
              <a:t>روشن</a:t>
            </a:r>
            <a:endParaRPr lang="fa-IR" sz="3200" dirty="0">
              <a:cs typeface="B Titr" panose="00000700000000000000" pitchFamily="2" charset="-78"/>
            </a:endParaRPr>
          </a:p>
        </p:txBody>
      </p:sp>
      <p:sp>
        <p:nvSpPr>
          <p:cNvPr id="20" name="Oval 19"/>
          <p:cNvSpPr/>
          <p:nvPr/>
        </p:nvSpPr>
        <p:spPr>
          <a:xfrm>
            <a:off x="4214810" y="1334498"/>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b="1" dirty="0" smtClean="0">
                <a:cs typeface="B Titr" panose="00000700000000000000" pitchFamily="2" charset="-78"/>
              </a:rPr>
              <a:t>حال</a:t>
            </a:r>
            <a:endParaRPr lang="fa-IR" sz="3200" dirty="0">
              <a:cs typeface="B Titr" panose="00000700000000000000" pitchFamily="2" charset="-78"/>
            </a:endParaRPr>
          </a:p>
        </p:txBody>
      </p:sp>
      <p:sp>
        <p:nvSpPr>
          <p:cNvPr id="21" name="10-Point Star 20"/>
          <p:cNvSpPr/>
          <p:nvPr/>
        </p:nvSpPr>
        <p:spPr>
          <a:xfrm>
            <a:off x="5499998" y="226319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22" name="Left Arrow 21"/>
          <p:cNvSpPr/>
          <p:nvPr/>
        </p:nvSpPr>
        <p:spPr>
          <a:xfrm>
            <a:off x="3184698" y="2263192"/>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3" name="Rounded Rectangle 22"/>
          <p:cNvSpPr/>
          <p:nvPr/>
        </p:nvSpPr>
        <p:spPr>
          <a:xfrm>
            <a:off x="1142976" y="2191754"/>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روشن</a:t>
            </a:r>
            <a:endParaRPr lang="fa-IR" sz="3600" dirty="0">
              <a:cs typeface="B Titr" panose="00000700000000000000" pitchFamily="2" charset="-78"/>
            </a:endParaRPr>
          </a:p>
        </p:txBody>
      </p:sp>
      <p:sp>
        <p:nvSpPr>
          <p:cNvPr id="24" name="Oval 23"/>
          <p:cNvSpPr/>
          <p:nvPr/>
        </p:nvSpPr>
        <p:spPr>
          <a:xfrm>
            <a:off x="4214810" y="2120316"/>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cs typeface="B Titr" panose="00000700000000000000" pitchFamily="2" charset="-78"/>
              </a:rPr>
              <a:t>آینده</a:t>
            </a:r>
            <a:endParaRPr lang="fa-IR" sz="2400" dirty="0">
              <a:cs typeface="B Titr" panose="00000700000000000000" pitchFamily="2" charset="-78"/>
            </a:endParaRPr>
          </a:p>
        </p:txBody>
      </p:sp>
      <p:sp>
        <p:nvSpPr>
          <p:cNvPr id="25" name="Oval 24"/>
          <p:cNvSpPr/>
          <p:nvPr/>
        </p:nvSpPr>
        <p:spPr>
          <a:xfrm>
            <a:off x="6858016" y="4323876"/>
            <a:ext cx="2057408" cy="1357322"/>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400" dirty="0" smtClean="0">
                <a:cs typeface="B Titr" panose="00000700000000000000" pitchFamily="2" charset="-78"/>
              </a:rPr>
              <a:t>دیدگاه روایی    اهل سنت</a:t>
            </a:r>
            <a:endParaRPr lang="fa-IR" sz="2400" dirty="0">
              <a:cs typeface="B Titr" panose="00000700000000000000" pitchFamily="2" charset="-78"/>
            </a:endParaRPr>
          </a:p>
        </p:txBody>
      </p:sp>
      <p:sp>
        <p:nvSpPr>
          <p:cNvPr id="41" name="Left Arrow 40"/>
          <p:cNvSpPr/>
          <p:nvPr/>
        </p:nvSpPr>
        <p:spPr>
          <a:xfrm>
            <a:off x="6102178" y="4752504"/>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42" name="Rectangle 41"/>
          <p:cNvSpPr/>
          <p:nvPr/>
        </p:nvSpPr>
        <p:spPr>
          <a:xfrm>
            <a:off x="857224" y="3736982"/>
            <a:ext cx="5214974" cy="2500330"/>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43" name="10-Point Star 42"/>
          <p:cNvSpPr/>
          <p:nvPr/>
        </p:nvSpPr>
        <p:spPr>
          <a:xfrm>
            <a:off x="5499998" y="387985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44" name="Left Arrow 43"/>
          <p:cNvSpPr/>
          <p:nvPr/>
        </p:nvSpPr>
        <p:spPr>
          <a:xfrm>
            <a:off x="3184698" y="3951296"/>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45" name="Rounded Rectangle 44"/>
          <p:cNvSpPr/>
          <p:nvPr/>
        </p:nvSpPr>
        <p:spPr>
          <a:xfrm>
            <a:off x="1142976" y="3808420"/>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تقریبا </a:t>
            </a:r>
            <a:r>
              <a:rPr lang="fa-IR" sz="3200" dirty="0" smtClean="0">
                <a:cs typeface="B Titr" panose="00000700000000000000" pitchFamily="2" charset="-78"/>
              </a:rPr>
              <a:t>روشن</a:t>
            </a:r>
            <a:endParaRPr lang="fa-IR" sz="3200" dirty="0">
              <a:cs typeface="B Titr" panose="00000700000000000000" pitchFamily="2" charset="-78"/>
            </a:endParaRPr>
          </a:p>
        </p:txBody>
      </p:sp>
      <p:sp>
        <p:nvSpPr>
          <p:cNvPr id="46" name="Oval 45"/>
          <p:cNvSpPr/>
          <p:nvPr/>
        </p:nvSpPr>
        <p:spPr>
          <a:xfrm>
            <a:off x="4214810" y="3736982"/>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b="1" dirty="0" smtClean="0">
                <a:cs typeface="B Titr" panose="00000700000000000000" pitchFamily="2" charset="-78"/>
              </a:rPr>
              <a:t>گذشته</a:t>
            </a:r>
            <a:endParaRPr lang="fa-IR" sz="2200" dirty="0">
              <a:cs typeface="B Titr" panose="00000700000000000000" pitchFamily="2" charset="-78"/>
            </a:endParaRPr>
          </a:p>
        </p:txBody>
      </p:sp>
      <p:sp>
        <p:nvSpPr>
          <p:cNvPr id="47" name="10-Point Star 46"/>
          <p:cNvSpPr/>
          <p:nvPr/>
        </p:nvSpPr>
        <p:spPr>
          <a:xfrm>
            <a:off x="5499998" y="466567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48" name="Left Arrow 47"/>
          <p:cNvSpPr/>
          <p:nvPr/>
        </p:nvSpPr>
        <p:spPr>
          <a:xfrm>
            <a:off x="3184698" y="4665676"/>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49" name="Rounded Rectangle 48"/>
          <p:cNvSpPr/>
          <p:nvPr/>
        </p:nvSpPr>
        <p:spPr>
          <a:xfrm>
            <a:off x="1142976" y="4594238"/>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نامعلوم</a:t>
            </a:r>
            <a:endParaRPr lang="fa-IR" sz="3600" dirty="0">
              <a:cs typeface="B Titr" panose="00000700000000000000" pitchFamily="2" charset="-78"/>
            </a:endParaRPr>
          </a:p>
        </p:txBody>
      </p:sp>
      <p:sp>
        <p:nvSpPr>
          <p:cNvPr id="50" name="Oval 49"/>
          <p:cNvSpPr/>
          <p:nvPr/>
        </p:nvSpPr>
        <p:spPr>
          <a:xfrm>
            <a:off x="4214810" y="4522800"/>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b="1" dirty="0" smtClean="0">
                <a:cs typeface="B Titr" panose="00000700000000000000" pitchFamily="2" charset="-78"/>
              </a:rPr>
              <a:t>حال</a:t>
            </a:r>
            <a:endParaRPr lang="fa-IR" sz="3200" dirty="0">
              <a:cs typeface="B Titr" panose="00000700000000000000" pitchFamily="2" charset="-78"/>
            </a:endParaRPr>
          </a:p>
        </p:txBody>
      </p:sp>
      <p:sp>
        <p:nvSpPr>
          <p:cNvPr id="51" name="10-Point Star 50"/>
          <p:cNvSpPr/>
          <p:nvPr/>
        </p:nvSpPr>
        <p:spPr>
          <a:xfrm>
            <a:off x="5499998" y="545149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52" name="Left Arrow 51"/>
          <p:cNvSpPr/>
          <p:nvPr/>
        </p:nvSpPr>
        <p:spPr>
          <a:xfrm>
            <a:off x="3184698" y="5451494"/>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53" name="Rounded Rectangle 52"/>
          <p:cNvSpPr/>
          <p:nvPr/>
        </p:nvSpPr>
        <p:spPr>
          <a:xfrm>
            <a:off x="1142976" y="5380056"/>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600" dirty="0" smtClean="0">
                <a:cs typeface="B Titr" panose="00000700000000000000" pitchFamily="2" charset="-78"/>
              </a:rPr>
              <a:t>روشن</a:t>
            </a:r>
            <a:endParaRPr lang="fa-IR" sz="3600" dirty="0">
              <a:cs typeface="B Titr" panose="00000700000000000000" pitchFamily="2" charset="-78"/>
            </a:endParaRPr>
          </a:p>
        </p:txBody>
      </p:sp>
      <p:sp>
        <p:nvSpPr>
          <p:cNvPr id="54" name="Oval 53"/>
          <p:cNvSpPr/>
          <p:nvPr/>
        </p:nvSpPr>
        <p:spPr>
          <a:xfrm>
            <a:off x="4214810" y="5308618"/>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cs typeface="B Titr" panose="00000700000000000000" pitchFamily="2" charset="-78"/>
              </a:rPr>
              <a:t>آینده</a:t>
            </a:r>
            <a:endParaRPr lang="fa-IR" sz="24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Scale>
                                      <p:cBhvr>
                                        <p:cTn id="23"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2"/>
                                        </p:tgtEl>
                                        <p:attrNameLst>
                                          <p:attrName>ppt_x</p:attrName>
                                          <p:attrName>ppt_y</p:attrName>
                                        </p:attrNameLst>
                                      </p:cBhvr>
                                    </p:animMotion>
                                    <p:animEffect transition="in" filter="fade">
                                      <p:cBhvr>
                                        <p:cTn id="25" dur="1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 calcmode="lin" valueType="num">
                                      <p:cBhvr>
                                        <p:cTn id="32" dur="500" fill="hold"/>
                                        <p:tgtEl>
                                          <p:spTgt spid="13"/>
                                        </p:tgtEl>
                                        <p:attrNameLst>
                                          <p:attrName>style.rotation</p:attrName>
                                        </p:attrNameLst>
                                      </p:cBhvr>
                                      <p:tavLst>
                                        <p:tav tm="0">
                                          <p:val>
                                            <p:fltVal val="360"/>
                                          </p:val>
                                        </p:tav>
                                        <p:tav tm="100000">
                                          <p:val>
                                            <p:fltVal val="0"/>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ppt_w</p:attrName>
                                        </p:attrNameLst>
                                      </p:cBhvr>
                                      <p:tavLst>
                                        <p:tav tm="0">
                                          <p:val>
                                            <p:fltVal val="0"/>
                                          </p:val>
                                        </p:tav>
                                        <p:tav tm="100000">
                                          <p:val>
                                            <p:strVal val="#ppt_w"/>
                                          </p:val>
                                        </p:tav>
                                      </p:tavLst>
                                    </p:anim>
                                    <p:anim calcmode="lin" valueType="num">
                                      <p:cBhvr>
                                        <p:cTn id="39" dur="1000" fill="hold"/>
                                        <p:tgtEl>
                                          <p:spTgt spid="16"/>
                                        </p:tgtEl>
                                        <p:attrNameLst>
                                          <p:attrName>ppt_h</p:attrName>
                                        </p:attrNameLst>
                                      </p:cBhvr>
                                      <p:tavLst>
                                        <p:tav tm="0">
                                          <p:val>
                                            <p:fltVal val="0"/>
                                          </p:val>
                                        </p:tav>
                                        <p:tav tm="100000">
                                          <p:val>
                                            <p:strVal val="#ppt_h"/>
                                          </p:val>
                                        </p:tav>
                                      </p:tavLst>
                                    </p:anim>
                                    <p:anim calcmode="lin" valueType="num">
                                      <p:cBhvr>
                                        <p:cTn id="40" dur="1000" fill="hold"/>
                                        <p:tgtEl>
                                          <p:spTgt spid="16"/>
                                        </p:tgtEl>
                                        <p:attrNameLst>
                                          <p:attrName>style.rotation</p:attrName>
                                        </p:attrNameLst>
                                      </p:cBhvr>
                                      <p:tavLst>
                                        <p:tav tm="0">
                                          <p:val>
                                            <p:fltVal val="90"/>
                                          </p:val>
                                        </p:tav>
                                        <p:tav tm="100000">
                                          <p:val>
                                            <p:fltVal val="0"/>
                                          </p:val>
                                        </p:tav>
                                      </p:tavLst>
                                    </p:anim>
                                    <p:animEffect transition="in" filter="fade">
                                      <p:cBhvr>
                                        <p:cTn id="41" dur="10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down)">
                                      <p:cBhvr>
                                        <p:cTn id="54" dur="580">
                                          <p:stCondLst>
                                            <p:cond delay="0"/>
                                          </p:stCondLst>
                                        </p:cTn>
                                        <p:tgtEl>
                                          <p:spTgt spid="15"/>
                                        </p:tgtEl>
                                      </p:cBhvr>
                                    </p:animEffect>
                                    <p:anim calcmode="lin" valueType="num">
                                      <p:cBhvr>
                                        <p:cTn id="55"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0" dur="26">
                                          <p:stCondLst>
                                            <p:cond delay="650"/>
                                          </p:stCondLst>
                                        </p:cTn>
                                        <p:tgtEl>
                                          <p:spTgt spid="15"/>
                                        </p:tgtEl>
                                      </p:cBhvr>
                                      <p:to x="100000" y="60000"/>
                                    </p:animScale>
                                    <p:animScale>
                                      <p:cBhvr>
                                        <p:cTn id="61" dur="166" decel="50000">
                                          <p:stCondLst>
                                            <p:cond delay="676"/>
                                          </p:stCondLst>
                                        </p:cTn>
                                        <p:tgtEl>
                                          <p:spTgt spid="15"/>
                                        </p:tgtEl>
                                      </p:cBhvr>
                                      <p:to x="100000" y="100000"/>
                                    </p:animScale>
                                    <p:animScale>
                                      <p:cBhvr>
                                        <p:cTn id="62" dur="26">
                                          <p:stCondLst>
                                            <p:cond delay="1312"/>
                                          </p:stCondLst>
                                        </p:cTn>
                                        <p:tgtEl>
                                          <p:spTgt spid="15"/>
                                        </p:tgtEl>
                                      </p:cBhvr>
                                      <p:to x="100000" y="80000"/>
                                    </p:animScale>
                                    <p:animScale>
                                      <p:cBhvr>
                                        <p:cTn id="63" dur="166" decel="50000">
                                          <p:stCondLst>
                                            <p:cond delay="1338"/>
                                          </p:stCondLst>
                                        </p:cTn>
                                        <p:tgtEl>
                                          <p:spTgt spid="15"/>
                                        </p:tgtEl>
                                      </p:cBhvr>
                                      <p:to x="100000" y="100000"/>
                                    </p:animScale>
                                    <p:animScale>
                                      <p:cBhvr>
                                        <p:cTn id="64" dur="26">
                                          <p:stCondLst>
                                            <p:cond delay="1642"/>
                                          </p:stCondLst>
                                        </p:cTn>
                                        <p:tgtEl>
                                          <p:spTgt spid="15"/>
                                        </p:tgtEl>
                                      </p:cBhvr>
                                      <p:to x="100000" y="90000"/>
                                    </p:animScale>
                                    <p:animScale>
                                      <p:cBhvr>
                                        <p:cTn id="65" dur="166" decel="50000">
                                          <p:stCondLst>
                                            <p:cond delay="1668"/>
                                          </p:stCondLst>
                                        </p:cTn>
                                        <p:tgtEl>
                                          <p:spTgt spid="15"/>
                                        </p:tgtEl>
                                      </p:cBhvr>
                                      <p:to x="100000" y="100000"/>
                                    </p:animScale>
                                    <p:animScale>
                                      <p:cBhvr>
                                        <p:cTn id="66" dur="26">
                                          <p:stCondLst>
                                            <p:cond delay="1808"/>
                                          </p:stCondLst>
                                        </p:cTn>
                                        <p:tgtEl>
                                          <p:spTgt spid="15"/>
                                        </p:tgtEl>
                                      </p:cBhvr>
                                      <p:to x="100000" y="95000"/>
                                    </p:animScale>
                                    <p:animScale>
                                      <p:cBhvr>
                                        <p:cTn id="67" dur="166" decel="50000">
                                          <p:stCondLst>
                                            <p:cond delay="1834"/>
                                          </p:stCondLst>
                                        </p:cTn>
                                        <p:tgtEl>
                                          <p:spTgt spid="15"/>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 calcmode="lin" valueType="num">
                                      <p:cBhvr>
                                        <p:cTn id="74" dur="500" fill="hold"/>
                                        <p:tgtEl>
                                          <p:spTgt spid="17"/>
                                        </p:tgtEl>
                                        <p:attrNameLst>
                                          <p:attrName>style.rotation</p:attrName>
                                        </p:attrNameLst>
                                      </p:cBhvr>
                                      <p:tavLst>
                                        <p:tav tm="0">
                                          <p:val>
                                            <p:fltVal val="360"/>
                                          </p:val>
                                        </p:tav>
                                        <p:tav tm="100000">
                                          <p:val>
                                            <p:fltVal val="0"/>
                                          </p:val>
                                        </p:tav>
                                      </p:tavLst>
                                    </p:anim>
                                    <p:animEffect transition="in" filter="fade">
                                      <p:cBhvr>
                                        <p:cTn id="75" dur="500"/>
                                        <p:tgtEl>
                                          <p:spTgt spid="17"/>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iterate type="lt">
                                    <p:tmPct val="5000"/>
                                  </p:iterate>
                                  <p:childTnLst>
                                    <p:set>
                                      <p:cBhvr>
                                        <p:cTn id="79" dur="1" fill="hold">
                                          <p:stCondLst>
                                            <p:cond delay="0"/>
                                          </p:stCondLst>
                                        </p:cTn>
                                        <p:tgtEl>
                                          <p:spTgt spid="20"/>
                                        </p:tgtEl>
                                        <p:attrNameLst>
                                          <p:attrName>style.visibility</p:attrName>
                                        </p:attrNameLst>
                                      </p:cBhvr>
                                      <p:to>
                                        <p:strVal val="visible"/>
                                      </p:to>
                                    </p:set>
                                    <p:anim calcmode="lin" valueType="num">
                                      <p:cBhvr>
                                        <p:cTn id="80" dur="1000" fill="hold"/>
                                        <p:tgtEl>
                                          <p:spTgt spid="20"/>
                                        </p:tgtEl>
                                        <p:attrNameLst>
                                          <p:attrName>ppt_w</p:attrName>
                                        </p:attrNameLst>
                                      </p:cBhvr>
                                      <p:tavLst>
                                        <p:tav tm="0">
                                          <p:val>
                                            <p:fltVal val="0"/>
                                          </p:val>
                                        </p:tav>
                                        <p:tav tm="100000">
                                          <p:val>
                                            <p:strVal val="#ppt_w"/>
                                          </p:val>
                                        </p:tav>
                                      </p:tavLst>
                                    </p:anim>
                                    <p:anim calcmode="lin" valueType="num">
                                      <p:cBhvr>
                                        <p:cTn id="81" dur="1000" fill="hold"/>
                                        <p:tgtEl>
                                          <p:spTgt spid="20"/>
                                        </p:tgtEl>
                                        <p:attrNameLst>
                                          <p:attrName>ppt_h</p:attrName>
                                        </p:attrNameLst>
                                      </p:cBhvr>
                                      <p:tavLst>
                                        <p:tav tm="0">
                                          <p:val>
                                            <p:fltVal val="0"/>
                                          </p:val>
                                        </p:tav>
                                        <p:tav tm="100000">
                                          <p:val>
                                            <p:strVal val="#ppt_h"/>
                                          </p:val>
                                        </p:tav>
                                      </p:tavLst>
                                    </p:anim>
                                    <p:anim calcmode="lin" valueType="num">
                                      <p:cBhvr>
                                        <p:cTn id="82" dur="1000" fill="hold"/>
                                        <p:tgtEl>
                                          <p:spTgt spid="20"/>
                                        </p:tgtEl>
                                        <p:attrNameLst>
                                          <p:attrName>style.rotation</p:attrName>
                                        </p:attrNameLst>
                                      </p:cBhvr>
                                      <p:tavLst>
                                        <p:tav tm="0">
                                          <p:val>
                                            <p:fltVal val="90"/>
                                          </p:val>
                                        </p:tav>
                                        <p:tav tm="100000">
                                          <p:val>
                                            <p:fltVal val="0"/>
                                          </p:val>
                                        </p:tav>
                                      </p:tavLst>
                                    </p:anim>
                                    <p:animEffect transition="in" filter="fade">
                                      <p:cBhvr>
                                        <p:cTn id="83" dur="1000"/>
                                        <p:tgtEl>
                                          <p:spTgt spid="20"/>
                                        </p:tgtEl>
                                      </p:cBhvr>
                                    </p:animEffect>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18"/>
                                        </p:tgtEl>
                                        <p:attrNameLst>
                                          <p:attrName>style.visibility</p:attrName>
                                        </p:attrNameLst>
                                      </p:cBhvr>
                                      <p:to>
                                        <p:strVal val="visible"/>
                                      </p:to>
                                    </p:set>
                                    <p:anim calcmode="lin" valueType="num">
                                      <p:cBhvr>
                                        <p:cTn id="88"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wipe(down)">
                                      <p:cBhvr>
                                        <p:cTn id="96" dur="580">
                                          <p:stCondLst>
                                            <p:cond delay="0"/>
                                          </p:stCondLst>
                                        </p:cTn>
                                        <p:tgtEl>
                                          <p:spTgt spid="19"/>
                                        </p:tgtEl>
                                      </p:cBhvr>
                                    </p:animEffect>
                                    <p:anim calcmode="lin" valueType="num">
                                      <p:cBhvr>
                                        <p:cTn id="9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2" dur="26">
                                          <p:stCondLst>
                                            <p:cond delay="650"/>
                                          </p:stCondLst>
                                        </p:cTn>
                                        <p:tgtEl>
                                          <p:spTgt spid="19"/>
                                        </p:tgtEl>
                                      </p:cBhvr>
                                      <p:to x="100000" y="60000"/>
                                    </p:animScale>
                                    <p:animScale>
                                      <p:cBhvr>
                                        <p:cTn id="103" dur="166" decel="50000">
                                          <p:stCondLst>
                                            <p:cond delay="676"/>
                                          </p:stCondLst>
                                        </p:cTn>
                                        <p:tgtEl>
                                          <p:spTgt spid="19"/>
                                        </p:tgtEl>
                                      </p:cBhvr>
                                      <p:to x="100000" y="100000"/>
                                    </p:animScale>
                                    <p:animScale>
                                      <p:cBhvr>
                                        <p:cTn id="104" dur="26">
                                          <p:stCondLst>
                                            <p:cond delay="1312"/>
                                          </p:stCondLst>
                                        </p:cTn>
                                        <p:tgtEl>
                                          <p:spTgt spid="19"/>
                                        </p:tgtEl>
                                      </p:cBhvr>
                                      <p:to x="100000" y="80000"/>
                                    </p:animScale>
                                    <p:animScale>
                                      <p:cBhvr>
                                        <p:cTn id="105" dur="166" decel="50000">
                                          <p:stCondLst>
                                            <p:cond delay="1338"/>
                                          </p:stCondLst>
                                        </p:cTn>
                                        <p:tgtEl>
                                          <p:spTgt spid="19"/>
                                        </p:tgtEl>
                                      </p:cBhvr>
                                      <p:to x="100000" y="100000"/>
                                    </p:animScale>
                                    <p:animScale>
                                      <p:cBhvr>
                                        <p:cTn id="106" dur="26">
                                          <p:stCondLst>
                                            <p:cond delay="1642"/>
                                          </p:stCondLst>
                                        </p:cTn>
                                        <p:tgtEl>
                                          <p:spTgt spid="19"/>
                                        </p:tgtEl>
                                      </p:cBhvr>
                                      <p:to x="100000" y="90000"/>
                                    </p:animScale>
                                    <p:animScale>
                                      <p:cBhvr>
                                        <p:cTn id="107" dur="166" decel="50000">
                                          <p:stCondLst>
                                            <p:cond delay="1668"/>
                                          </p:stCondLst>
                                        </p:cTn>
                                        <p:tgtEl>
                                          <p:spTgt spid="19"/>
                                        </p:tgtEl>
                                      </p:cBhvr>
                                      <p:to x="100000" y="100000"/>
                                    </p:animScale>
                                    <p:animScale>
                                      <p:cBhvr>
                                        <p:cTn id="108" dur="26">
                                          <p:stCondLst>
                                            <p:cond delay="1808"/>
                                          </p:stCondLst>
                                        </p:cTn>
                                        <p:tgtEl>
                                          <p:spTgt spid="19"/>
                                        </p:tgtEl>
                                      </p:cBhvr>
                                      <p:to x="100000" y="95000"/>
                                    </p:animScale>
                                    <p:animScale>
                                      <p:cBhvr>
                                        <p:cTn id="109" dur="166" decel="50000">
                                          <p:stCondLst>
                                            <p:cond delay="1834"/>
                                          </p:stCondLst>
                                        </p:cTn>
                                        <p:tgtEl>
                                          <p:spTgt spid="19"/>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49" presetClass="entr" presetSubtype="0" decel="100000" fill="hold" grpId="0" nodeType="click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 calcmode="lin" valueType="num">
                                      <p:cBhvr>
                                        <p:cTn id="116" dur="500" fill="hold"/>
                                        <p:tgtEl>
                                          <p:spTgt spid="21"/>
                                        </p:tgtEl>
                                        <p:attrNameLst>
                                          <p:attrName>style.rotation</p:attrName>
                                        </p:attrNameLst>
                                      </p:cBhvr>
                                      <p:tavLst>
                                        <p:tav tm="0">
                                          <p:val>
                                            <p:fltVal val="360"/>
                                          </p:val>
                                        </p:tav>
                                        <p:tav tm="100000">
                                          <p:val>
                                            <p:fltVal val="0"/>
                                          </p:val>
                                        </p:tav>
                                      </p:tavLst>
                                    </p:anim>
                                    <p:animEffect transition="in" filter="fade">
                                      <p:cBhvr>
                                        <p:cTn id="117" dur="500"/>
                                        <p:tgtEl>
                                          <p:spTgt spid="21"/>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iterate type="lt">
                                    <p:tmPct val="5000"/>
                                  </p:iterate>
                                  <p:childTnLst>
                                    <p:set>
                                      <p:cBhvr>
                                        <p:cTn id="121" dur="1" fill="hold">
                                          <p:stCondLst>
                                            <p:cond delay="0"/>
                                          </p:stCondLst>
                                        </p:cTn>
                                        <p:tgtEl>
                                          <p:spTgt spid="24"/>
                                        </p:tgtEl>
                                        <p:attrNameLst>
                                          <p:attrName>style.visibility</p:attrName>
                                        </p:attrNameLst>
                                      </p:cBhvr>
                                      <p:to>
                                        <p:strVal val="visible"/>
                                      </p:to>
                                    </p:set>
                                    <p:anim calcmode="lin" valueType="num">
                                      <p:cBhvr>
                                        <p:cTn id="122" dur="1000" fill="hold"/>
                                        <p:tgtEl>
                                          <p:spTgt spid="24"/>
                                        </p:tgtEl>
                                        <p:attrNameLst>
                                          <p:attrName>ppt_w</p:attrName>
                                        </p:attrNameLst>
                                      </p:cBhvr>
                                      <p:tavLst>
                                        <p:tav tm="0">
                                          <p:val>
                                            <p:fltVal val="0"/>
                                          </p:val>
                                        </p:tav>
                                        <p:tav tm="100000">
                                          <p:val>
                                            <p:strVal val="#ppt_w"/>
                                          </p:val>
                                        </p:tav>
                                      </p:tavLst>
                                    </p:anim>
                                    <p:anim calcmode="lin" valueType="num">
                                      <p:cBhvr>
                                        <p:cTn id="123" dur="1000" fill="hold"/>
                                        <p:tgtEl>
                                          <p:spTgt spid="24"/>
                                        </p:tgtEl>
                                        <p:attrNameLst>
                                          <p:attrName>ppt_h</p:attrName>
                                        </p:attrNameLst>
                                      </p:cBhvr>
                                      <p:tavLst>
                                        <p:tav tm="0">
                                          <p:val>
                                            <p:fltVal val="0"/>
                                          </p:val>
                                        </p:tav>
                                        <p:tav tm="100000">
                                          <p:val>
                                            <p:strVal val="#ppt_h"/>
                                          </p:val>
                                        </p:tav>
                                      </p:tavLst>
                                    </p:anim>
                                    <p:anim calcmode="lin" valueType="num">
                                      <p:cBhvr>
                                        <p:cTn id="124" dur="1000" fill="hold"/>
                                        <p:tgtEl>
                                          <p:spTgt spid="24"/>
                                        </p:tgtEl>
                                        <p:attrNameLst>
                                          <p:attrName>style.rotation</p:attrName>
                                        </p:attrNameLst>
                                      </p:cBhvr>
                                      <p:tavLst>
                                        <p:tav tm="0">
                                          <p:val>
                                            <p:fltVal val="90"/>
                                          </p:val>
                                        </p:tav>
                                        <p:tav tm="100000">
                                          <p:val>
                                            <p:fltVal val="0"/>
                                          </p:val>
                                        </p:tav>
                                      </p:tavLst>
                                    </p:anim>
                                    <p:animEffect transition="in" filter="fade">
                                      <p:cBhvr>
                                        <p:cTn id="125" dur="1000"/>
                                        <p:tgtEl>
                                          <p:spTgt spid="24"/>
                                        </p:tgtEl>
                                      </p:cBhvr>
                                    </p:animEffect>
                                  </p:childTnLst>
                                </p:cTn>
                              </p:par>
                            </p:childTnLst>
                          </p:cTn>
                        </p:par>
                      </p:childTnLst>
                    </p:cTn>
                  </p:par>
                  <p:par>
                    <p:cTn id="126" fill="hold">
                      <p:stCondLst>
                        <p:cond delay="indefinite"/>
                      </p:stCondLst>
                      <p:childTnLst>
                        <p:par>
                          <p:cTn id="127" fill="hold">
                            <p:stCondLst>
                              <p:cond delay="0"/>
                            </p:stCondLst>
                            <p:childTnLst>
                              <p:par>
                                <p:cTn id="128" presetID="39" presetClass="entr" presetSubtype="0" accel="100000" fill="hold" grpId="0" nodeType="clickEffect">
                                  <p:stCondLst>
                                    <p:cond delay="0"/>
                                  </p:stCondLst>
                                  <p:childTnLst>
                                    <p:set>
                                      <p:cBhvr>
                                        <p:cTn id="129" dur="1" fill="hold">
                                          <p:stCondLst>
                                            <p:cond delay="0"/>
                                          </p:stCondLst>
                                        </p:cTn>
                                        <p:tgtEl>
                                          <p:spTgt spid="22"/>
                                        </p:tgtEl>
                                        <p:attrNameLst>
                                          <p:attrName>style.visibility</p:attrName>
                                        </p:attrNameLst>
                                      </p:cBhvr>
                                      <p:to>
                                        <p:strVal val="visible"/>
                                      </p:to>
                                    </p:set>
                                    <p:anim calcmode="lin" valueType="num">
                                      <p:cBhvr>
                                        <p:cTn id="130"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131"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132"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133"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23"/>
                                        </p:tgtEl>
                                        <p:attrNameLst>
                                          <p:attrName>style.visibility</p:attrName>
                                        </p:attrNameLst>
                                      </p:cBhvr>
                                      <p:to>
                                        <p:strVal val="visible"/>
                                      </p:to>
                                    </p:set>
                                    <p:animEffect transition="in" filter="wipe(down)">
                                      <p:cBhvr>
                                        <p:cTn id="138" dur="580">
                                          <p:stCondLst>
                                            <p:cond delay="0"/>
                                          </p:stCondLst>
                                        </p:cTn>
                                        <p:tgtEl>
                                          <p:spTgt spid="23"/>
                                        </p:tgtEl>
                                      </p:cBhvr>
                                    </p:animEffect>
                                    <p:anim calcmode="lin" valueType="num">
                                      <p:cBhvr>
                                        <p:cTn id="139"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44" dur="26">
                                          <p:stCondLst>
                                            <p:cond delay="650"/>
                                          </p:stCondLst>
                                        </p:cTn>
                                        <p:tgtEl>
                                          <p:spTgt spid="23"/>
                                        </p:tgtEl>
                                      </p:cBhvr>
                                      <p:to x="100000" y="60000"/>
                                    </p:animScale>
                                    <p:animScale>
                                      <p:cBhvr>
                                        <p:cTn id="145" dur="166" decel="50000">
                                          <p:stCondLst>
                                            <p:cond delay="676"/>
                                          </p:stCondLst>
                                        </p:cTn>
                                        <p:tgtEl>
                                          <p:spTgt spid="23"/>
                                        </p:tgtEl>
                                      </p:cBhvr>
                                      <p:to x="100000" y="100000"/>
                                    </p:animScale>
                                    <p:animScale>
                                      <p:cBhvr>
                                        <p:cTn id="146" dur="26">
                                          <p:stCondLst>
                                            <p:cond delay="1312"/>
                                          </p:stCondLst>
                                        </p:cTn>
                                        <p:tgtEl>
                                          <p:spTgt spid="23"/>
                                        </p:tgtEl>
                                      </p:cBhvr>
                                      <p:to x="100000" y="80000"/>
                                    </p:animScale>
                                    <p:animScale>
                                      <p:cBhvr>
                                        <p:cTn id="147" dur="166" decel="50000">
                                          <p:stCondLst>
                                            <p:cond delay="1338"/>
                                          </p:stCondLst>
                                        </p:cTn>
                                        <p:tgtEl>
                                          <p:spTgt spid="23"/>
                                        </p:tgtEl>
                                      </p:cBhvr>
                                      <p:to x="100000" y="100000"/>
                                    </p:animScale>
                                    <p:animScale>
                                      <p:cBhvr>
                                        <p:cTn id="148" dur="26">
                                          <p:stCondLst>
                                            <p:cond delay="1642"/>
                                          </p:stCondLst>
                                        </p:cTn>
                                        <p:tgtEl>
                                          <p:spTgt spid="23"/>
                                        </p:tgtEl>
                                      </p:cBhvr>
                                      <p:to x="100000" y="90000"/>
                                    </p:animScale>
                                    <p:animScale>
                                      <p:cBhvr>
                                        <p:cTn id="149" dur="166" decel="50000">
                                          <p:stCondLst>
                                            <p:cond delay="1668"/>
                                          </p:stCondLst>
                                        </p:cTn>
                                        <p:tgtEl>
                                          <p:spTgt spid="23"/>
                                        </p:tgtEl>
                                      </p:cBhvr>
                                      <p:to x="100000" y="100000"/>
                                    </p:animScale>
                                    <p:animScale>
                                      <p:cBhvr>
                                        <p:cTn id="150" dur="26">
                                          <p:stCondLst>
                                            <p:cond delay="1808"/>
                                          </p:stCondLst>
                                        </p:cTn>
                                        <p:tgtEl>
                                          <p:spTgt spid="23"/>
                                        </p:tgtEl>
                                      </p:cBhvr>
                                      <p:to x="100000" y="95000"/>
                                    </p:animScale>
                                    <p:animScale>
                                      <p:cBhvr>
                                        <p:cTn id="151" dur="166" decel="50000">
                                          <p:stCondLst>
                                            <p:cond delay="1834"/>
                                          </p:stCondLst>
                                        </p:cTn>
                                        <p:tgtEl>
                                          <p:spTgt spid="23"/>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31" presetClass="entr" presetSubtype="0" fill="hold" grpId="0" nodeType="clickEffect">
                                  <p:stCondLst>
                                    <p:cond delay="0"/>
                                  </p:stCondLst>
                                  <p:iterate type="lt">
                                    <p:tmPct val="5000"/>
                                  </p:iterate>
                                  <p:childTnLst>
                                    <p:set>
                                      <p:cBhvr>
                                        <p:cTn id="155" dur="1" fill="hold">
                                          <p:stCondLst>
                                            <p:cond delay="0"/>
                                          </p:stCondLst>
                                        </p:cTn>
                                        <p:tgtEl>
                                          <p:spTgt spid="25"/>
                                        </p:tgtEl>
                                        <p:attrNameLst>
                                          <p:attrName>style.visibility</p:attrName>
                                        </p:attrNameLst>
                                      </p:cBhvr>
                                      <p:to>
                                        <p:strVal val="visible"/>
                                      </p:to>
                                    </p:set>
                                    <p:anim calcmode="lin" valueType="num">
                                      <p:cBhvr>
                                        <p:cTn id="156" dur="1000" fill="hold"/>
                                        <p:tgtEl>
                                          <p:spTgt spid="25"/>
                                        </p:tgtEl>
                                        <p:attrNameLst>
                                          <p:attrName>ppt_w</p:attrName>
                                        </p:attrNameLst>
                                      </p:cBhvr>
                                      <p:tavLst>
                                        <p:tav tm="0">
                                          <p:val>
                                            <p:fltVal val="0"/>
                                          </p:val>
                                        </p:tav>
                                        <p:tav tm="100000">
                                          <p:val>
                                            <p:strVal val="#ppt_w"/>
                                          </p:val>
                                        </p:tav>
                                      </p:tavLst>
                                    </p:anim>
                                    <p:anim calcmode="lin" valueType="num">
                                      <p:cBhvr>
                                        <p:cTn id="157" dur="1000" fill="hold"/>
                                        <p:tgtEl>
                                          <p:spTgt spid="25"/>
                                        </p:tgtEl>
                                        <p:attrNameLst>
                                          <p:attrName>ppt_h</p:attrName>
                                        </p:attrNameLst>
                                      </p:cBhvr>
                                      <p:tavLst>
                                        <p:tav tm="0">
                                          <p:val>
                                            <p:fltVal val="0"/>
                                          </p:val>
                                        </p:tav>
                                        <p:tav tm="100000">
                                          <p:val>
                                            <p:strVal val="#ppt_h"/>
                                          </p:val>
                                        </p:tav>
                                      </p:tavLst>
                                    </p:anim>
                                    <p:anim calcmode="lin" valueType="num">
                                      <p:cBhvr>
                                        <p:cTn id="158" dur="1000" fill="hold"/>
                                        <p:tgtEl>
                                          <p:spTgt spid="25"/>
                                        </p:tgtEl>
                                        <p:attrNameLst>
                                          <p:attrName>style.rotation</p:attrName>
                                        </p:attrNameLst>
                                      </p:cBhvr>
                                      <p:tavLst>
                                        <p:tav tm="0">
                                          <p:val>
                                            <p:fltVal val="90"/>
                                          </p:val>
                                        </p:tav>
                                        <p:tav tm="100000">
                                          <p:val>
                                            <p:fltVal val="0"/>
                                          </p:val>
                                        </p:tav>
                                      </p:tavLst>
                                    </p:anim>
                                    <p:animEffect transition="in" filter="fade">
                                      <p:cBhvr>
                                        <p:cTn id="159" dur="1000"/>
                                        <p:tgtEl>
                                          <p:spTgt spid="25"/>
                                        </p:tgtEl>
                                      </p:cBhvr>
                                    </p:animEffect>
                                  </p:childTnLst>
                                </p:cTn>
                              </p:par>
                            </p:childTnLst>
                          </p:cTn>
                        </p:par>
                      </p:childTnLst>
                    </p:cTn>
                  </p:par>
                  <p:par>
                    <p:cTn id="160" fill="hold">
                      <p:stCondLst>
                        <p:cond delay="indefinite"/>
                      </p:stCondLst>
                      <p:childTnLst>
                        <p:par>
                          <p:cTn id="161" fill="hold">
                            <p:stCondLst>
                              <p:cond delay="0"/>
                            </p:stCondLst>
                            <p:childTnLst>
                              <p:par>
                                <p:cTn id="162" presetID="39" presetClass="entr" presetSubtype="0" accel="100000" fill="hold" grpId="0" nodeType="clickEffect">
                                  <p:stCondLst>
                                    <p:cond delay="0"/>
                                  </p:stCondLst>
                                  <p:childTnLst>
                                    <p:set>
                                      <p:cBhvr>
                                        <p:cTn id="163" dur="1" fill="hold">
                                          <p:stCondLst>
                                            <p:cond delay="0"/>
                                          </p:stCondLst>
                                        </p:cTn>
                                        <p:tgtEl>
                                          <p:spTgt spid="41"/>
                                        </p:tgtEl>
                                        <p:attrNameLst>
                                          <p:attrName>style.visibility</p:attrName>
                                        </p:attrNameLst>
                                      </p:cBhvr>
                                      <p:to>
                                        <p:strVal val="visible"/>
                                      </p:to>
                                    </p:set>
                                    <p:anim calcmode="lin" valueType="num">
                                      <p:cBhvr>
                                        <p:cTn id="164" dur="500" fill="hold"/>
                                        <p:tgtEl>
                                          <p:spTgt spid="41"/>
                                        </p:tgtEl>
                                        <p:attrNameLst>
                                          <p:attrName>ppt_h</p:attrName>
                                        </p:attrNameLst>
                                      </p:cBhvr>
                                      <p:tavLst>
                                        <p:tav tm="0">
                                          <p:val>
                                            <p:strVal val="#ppt_h/20"/>
                                          </p:val>
                                        </p:tav>
                                        <p:tav tm="50000">
                                          <p:val>
                                            <p:strVal val="#ppt_h/20"/>
                                          </p:val>
                                        </p:tav>
                                        <p:tav tm="100000">
                                          <p:val>
                                            <p:strVal val="#ppt_h"/>
                                          </p:val>
                                        </p:tav>
                                      </p:tavLst>
                                    </p:anim>
                                    <p:anim calcmode="lin" valueType="num">
                                      <p:cBhvr>
                                        <p:cTn id="165" dur="500" fill="hold"/>
                                        <p:tgtEl>
                                          <p:spTgt spid="41"/>
                                        </p:tgtEl>
                                        <p:attrNameLst>
                                          <p:attrName>ppt_w</p:attrName>
                                        </p:attrNameLst>
                                      </p:cBhvr>
                                      <p:tavLst>
                                        <p:tav tm="0">
                                          <p:val>
                                            <p:strVal val="#ppt_w+.3"/>
                                          </p:val>
                                        </p:tav>
                                        <p:tav tm="50000">
                                          <p:val>
                                            <p:strVal val="#ppt_w+.3"/>
                                          </p:val>
                                        </p:tav>
                                        <p:tav tm="100000">
                                          <p:val>
                                            <p:strVal val="#ppt_w"/>
                                          </p:val>
                                        </p:tav>
                                      </p:tavLst>
                                    </p:anim>
                                    <p:anim calcmode="lin" valueType="num">
                                      <p:cBhvr>
                                        <p:cTn id="166" dur="500" fill="hold"/>
                                        <p:tgtEl>
                                          <p:spTgt spid="41"/>
                                        </p:tgtEl>
                                        <p:attrNameLst>
                                          <p:attrName>ppt_x</p:attrName>
                                        </p:attrNameLst>
                                      </p:cBhvr>
                                      <p:tavLst>
                                        <p:tav tm="0">
                                          <p:val>
                                            <p:strVal val="#ppt_x-.3"/>
                                          </p:val>
                                        </p:tav>
                                        <p:tav tm="50000">
                                          <p:val>
                                            <p:strVal val="#ppt_x"/>
                                          </p:val>
                                        </p:tav>
                                        <p:tav tm="100000">
                                          <p:val>
                                            <p:strVal val="#ppt_x"/>
                                          </p:val>
                                        </p:tav>
                                      </p:tavLst>
                                    </p:anim>
                                    <p:anim calcmode="lin" valueType="num">
                                      <p:cBhvr>
                                        <p:cTn id="167"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52" presetClass="entr" presetSubtype="0" fill="hold" grpId="0" nodeType="clickEffect">
                                  <p:stCondLst>
                                    <p:cond delay="0"/>
                                  </p:stCondLst>
                                  <p:childTnLst>
                                    <p:set>
                                      <p:cBhvr>
                                        <p:cTn id="171" dur="1" fill="hold">
                                          <p:stCondLst>
                                            <p:cond delay="0"/>
                                          </p:stCondLst>
                                        </p:cTn>
                                        <p:tgtEl>
                                          <p:spTgt spid="42"/>
                                        </p:tgtEl>
                                        <p:attrNameLst>
                                          <p:attrName>style.visibility</p:attrName>
                                        </p:attrNameLst>
                                      </p:cBhvr>
                                      <p:to>
                                        <p:strVal val="visible"/>
                                      </p:to>
                                    </p:set>
                                    <p:animScale>
                                      <p:cBhvr>
                                        <p:cTn id="172"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3" dur="1000" decel="50000" fill="hold">
                                          <p:stCondLst>
                                            <p:cond delay="0"/>
                                          </p:stCondLst>
                                        </p:cTn>
                                        <p:tgtEl>
                                          <p:spTgt spid="42"/>
                                        </p:tgtEl>
                                        <p:attrNameLst>
                                          <p:attrName>ppt_x</p:attrName>
                                          <p:attrName>ppt_y</p:attrName>
                                        </p:attrNameLst>
                                      </p:cBhvr>
                                    </p:animMotion>
                                    <p:animEffect transition="in" filter="fade">
                                      <p:cBhvr>
                                        <p:cTn id="174" dur="1000"/>
                                        <p:tgtEl>
                                          <p:spTgt spid="42"/>
                                        </p:tgtEl>
                                      </p:cBhvr>
                                    </p:animEffect>
                                  </p:childTnLst>
                                </p:cTn>
                              </p:par>
                            </p:childTnLst>
                          </p:cTn>
                        </p:par>
                      </p:childTnLst>
                    </p:cTn>
                  </p:par>
                  <p:par>
                    <p:cTn id="175" fill="hold">
                      <p:stCondLst>
                        <p:cond delay="indefinite"/>
                      </p:stCondLst>
                      <p:childTnLst>
                        <p:par>
                          <p:cTn id="176" fill="hold">
                            <p:stCondLst>
                              <p:cond delay="0"/>
                            </p:stCondLst>
                            <p:childTnLst>
                              <p:par>
                                <p:cTn id="177" presetID="49" presetClass="entr" presetSubtype="0" decel="100000" fill="hold" grpId="0" nodeType="clickEffect">
                                  <p:stCondLst>
                                    <p:cond delay="0"/>
                                  </p:stCondLst>
                                  <p:childTnLst>
                                    <p:set>
                                      <p:cBhvr>
                                        <p:cTn id="178" dur="1" fill="hold">
                                          <p:stCondLst>
                                            <p:cond delay="0"/>
                                          </p:stCondLst>
                                        </p:cTn>
                                        <p:tgtEl>
                                          <p:spTgt spid="43"/>
                                        </p:tgtEl>
                                        <p:attrNameLst>
                                          <p:attrName>style.visibility</p:attrName>
                                        </p:attrNameLst>
                                      </p:cBhvr>
                                      <p:to>
                                        <p:strVal val="visible"/>
                                      </p:to>
                                    </p:set>
                                    <p:anim calcmode="lin" valueType="num">
                                      <p:cBhvr>
                                        <p:cTn id="179" dur="500" fill="hold"/>
                                        <p:tgtEl>
                                          <p:spTgt spid="43"/>
                                        </p:tgtEl>
                                        <p:attrNameLst>
                                          <p:attrName>ppt_w</p:attrName>
                                        </p:attrNameLst>
                                      </p:cBhvr>
                                      <p:tavLst>
                                        <p:tav tm="0">
                                          <p:val>
                                            <p:fltVal val="0"/>
                                          </p:val>
                                        </p:tav>
                                        <p:tav tm="100000">
                                          <p:val>
                                            <p:strVal val="#ppt_w"/>
                                          </p:val>
                                        </p:tav>
                                      </p:tavLst>
                                    </p:anim>
                                    <p:anim calcmode="lin" valueType="num">
                                      <p:cBhvr>
                                        <p:cTn id="180" dur="500" fill="hold"/>
                                        <p:tgtEl>
                                          <p:spTgt spid="43"/>
                                        </p:tgtEl>
                                        <p:attrNameLst>
                                          <p:attrName>ppt_h</p:attrName>
                                        </p:attrNameLst>
                                      </p:cBhvr>
                                      <p:tavLst>
                                        <p:tav tm="0">
                                          <p:val>
                                            <p:fltVal val="0"/>
                                          </p:val>
                                        </p:tav>
                                        <p:tav tm="100000">
                                          <p:val>
                                            <p:strVal val="#ppt_h"/>
                                          </p:val>
                                        </p:tav>
                                      </p:tavLst>
                                    </p:anim>
                                    <p:anim calcmode="lin" valueType="num">
                                      <p:cBhvr>
                                        <p:cTn id="181" dur="500" fill="hold"/>
                                        <p:tgtEl>
                                          <p:spTgt spid="43"/>
                                        </p:tgtEl>
                                        <p:attrNameLst>
                                          <p:attrName>style.rotation</p:attrName>
                                        </p:attrNameLst>
                                      </p:cBhvr>
                                      <p:tavLst>
                                        <p:tav tm="0">
                                          <p:val>
                                            <p:fltVal val="360"/>
                                          </p:val>
                                        </p:tav>
                                        <p:tav tm="100000">
                                          <p:val>
                                            <p:fltVal val="0"/>
                                          </p:val>
                                        </p:tav>
                                      </p:tavLst>
                                    </p:anim>
                                    <p:animEffect transition="in" filter="fade">
                                      <p:cBhvr>
                                        <p:cTn id="182" dur="500"/>
                                        <p:tgtEl>
                                          <p:spTgt spid="43"/>
                                        </p:tgtEl>
                                      </p:cBhvr>
                                    </p:animEffect>
                                  </p:childTnLst>
                                </p:cTn>
                              </p:par>
                            </p:childTnLst>
                          </p:cTn>
                        </p:par>
                      </p:childTnLst>
                    </p:cTn>
                  </p:par>
                  <p:par>
                    <p:cTn id="183" fill="hold">
                      <p:stCondLst>
                        <p:cond delay="indefinite"/>
                      </p:stCondLst>
                      <p:childTnLst>
                        <p:par>
                          <p:cTn id="184" fill="hold">
                            <p:stCondLst>
                              <p:cond delay="0"/>
                            </p:stCondLst>
                            <p:childTnLst>
                              <p:par>
                                <p:cTn id="185" presetID="31" presetClass="entr" presetSubtype="0" fill="hold" grpId="0" nodeType="clickEffect">
                                  <p:stCondLst>
                                    <p:cond delay="0"/>
                                  </p:stCondLst>
                                  <p:iterate type="lt">
                                    <p:tmPct val="5000"/>
                                  </p:iterate>
                                  <p:childTnLst>
                                    <p:set>
                                      <p:cBhvr>
                                        <p:cTn id="186" dur="1" fill="hold">
                                          <p:stCondLst>
                                            <p:cond delay="0"/>
                                          </p:stCondLst>
                                        </p:cTn>
                                        <p:tgtEl>
                                          <p:spTgt spid="46"/>
                                        </p:tgtEl>
                                        <p:attrNameLst>
                                          <p:attrName>style.visibility</p:attrName>
                                        </p:attrNameLst>
                                      </p:cBhvr>
                                      <p:to>
                                        <p:strVal val="visible"/>
                                      </p:to>
                                    </p:set>
                                    <p:anim calcmode="lin" valueType="num">
                                      <p:cBhvr>
                                        <p:cTn id="187" dur="1000" fill="hold"/>
                                        <p:tgtEl>
                                          <p:spTgt spid="46"/>
                                        </p:tgtEl>
                                        <p:attrNameLst>
                                          <p:attrName>ppt_w</p:attrName>
                                        </p:attrNameLst>
                                      </p:cBhvr>
                                      <p:tavLst>
                                        <p:tav tm="0">
                                          <p:val>
                                            <p:fltVal val="0"/>
                                          </p:val>
                                        </p:tav>
                                        <p:tav tm="100000">
                                          <p:val>
                                            <p:strVal val="#ppt_w"/>
                                          </p:val>
                                        </p:tav>
                                      </p:tavLst>
                                    </p:anim>
                                    <p:anim calcmode="lin" valueType="num">
                                      <p:cBhvr>
                                        <p:cTn id="188" dur="1000" fill="hold"/>
                                        <p:tgtEl>
                                          <p:spTgt spid="46"/>
                                        </p:tgtEl>
                                        <p:attrNameLst>
                                          <p:attrName>ppt_h</p:attrName>
                                        </p:attrNameLst>
                                      </p:cBhvr>
                                      <p:tavLst>
                                        <p:tav tm="0">
                                          <p:val>
                                            <p:fltVal val="0"/>
                                          </p:val>
                                        </p:tav>
                                        <p:tav tm="100000">
                                          <p:val>
                                            <p:strVal val="#ppt_h"/>
                                          </p:val>
                                        </p:tav>
                                      </p:tavLst>
                                    </p:anim>
                                    <p:anim calcmode="lin" valueType="num">
                                      <p:cBhvr>
                                        <p:cTn id="189" dur="1000" fill="hold"/>
                                        <p:tgtEl>
                                          <p:spTgt spid="46"/>
                                        </p:tgtEl>
                                        <p:attrNameLst>
                                          <p:attrName>style.rotation</p:attrName>
                                        </p:attrNameLst>
                                      </p:cBhvr>
                                      <p:tavLst>
                                        <p:tav tm="0">
                                          <p:val>
                                            <p:fltVal val="90"/>
                                          </p:val>
                                        </p:tav>
                                        <p:tav tm="100000">
                                          <p:val>
                                            <p:fltVal val="0"/>
                                          </p:val>
                                        </p:tav>
                                      </p:tavLst>
                                    </p:anim>
                                    <p:animEffect transition="in" filter="fade">
                                      <p:cBhvr>
                                        <p:cTn id="190" dur="1000"/>
                                        <p:tgtEl>
                                          <p:spTgt spid="46"/>
                                        </p:tgtEl>
                                      </p:cBhvr>
                                    </p:animEffect>
                                  </p:childTnLst>
                                </p:cTn>
                              </p:par>
                            </p:childTnLst>
                          </p:cTn>
                        </p:par>
                      </p:childTnLst>
                    </p:cTn>
                  </p:par>
                  <p:par>
                    <p:cTn id="191" fill="hold">
                      <p:stCondLst>
                        <p:cond delay="indefinite"/>
                      </p:stCondLst>
                      <p:childTnLst>
                        <p:par>
                          <p:cTn id="192" fill="hold">
                            <p:stCondLst>
                              <p:cond delay="0"/>
                            </p:stCondLst>
                            <p:childTnLst>
                              <p:par>
                                <p:cTn id="193" presetID="39" presetClass="entr" presetSubtype="0" accel="100000" fill="hold" grpId="0" nodeType="clickEffect">
                                  <p:stCondLst>
                                    <p:cond delay="0"/>
                                  </p:stCondLst>
                                  <p:childTnLst>
                                    <p:set>
                                      <p:cBhvr>
                                        <p:cTn id="194" dur="1" fill="hold">
                                          <p:stCondLst>
                                            <p:cond delay="0"/>
                                          </p:stCondLst>
                                        </p:cTn>
                                        <p:tgtEl>
                                          <p:spTgt spid="44"/>
                                        </p:tgtEl>
                                        <p:attrNameLst>
                                          <p:attrName>style.visibility</p:attrName>
                                        </p:attrNameLst>
                                      </p:cBhvr>
                                      <p:to>
                                        <p:strVal val="visible"/>
                                      </p:to>
                                    </p:set>
                                    <p:anim calcmode="lin" valueType="num">
                                      <p:cBhvr>
                                        <p:cTn id="195" dur="500" fill="hold"/>
                                        <p:tgtEl>
                                          <p:spTgt spid="44"/>
                                        </p:tgtEl>
                                        <p:attrNameLst>
                                          <p:attrName>ppt_h</p:attrName>
                                        </p:attrNameLst>
                                      </p:cBhvr>
                                      <p:tavLst>
                                        <p:tav tm="0">
                                          <p:val>
                                            <p:strVal val="#ppt_h/20"/>
                                          </p:val>
                                        </p:tav>
                                        <p:tav tm="50000">
                                          <p:val>
                                            <p:strVal val="#ppt_h/20"/>
                                          </p:val>
                                        </p:tav>
                                        <p:tav tm="100000">
                                          <p:val>
                                            <p:strVal val="#ppt_h"/>
                                          </p:val>
                                        </p:tav>
                                      </p:tavLst>
                                    </p:anim>
                                    <p:anim calcmode="lin" valueType="num">
                                      <p:cBhvr>
                                        <p:cTn id="196" dur="500" fill="hold"/>
                                        <p:tgtEl>
                                          <p:spTgt spid="44"/>
                                        </p:tgtEl>
                                        <p:attrNameLst>
                                          <p:attrName>ppt_w</p:attrName>
                                        </p:attrNameLst>
                                      </p:cBhvr>
                                      <p:tavLst>
                                        <p:tav tm="0">
                                          <p:val>
                                            <p:strVal val="#ppt_w+.3"/>
                                          </p:val>
                                        </p:tav>
                                        <p:tav tm="50000">
                                          <p:val>
                                            <p:strVal val="#ppt_w+.3"/>
                                          </p:val>
                                        </p:tav>
                                        <p:tav tm="100000">
                                          <p:val>
                                            <p:strVal val="#ppt_w"/>
                                          </p:val>
                                        </p:tav>
                                      </p:tavLst>
                                    </p:anim>
                                    <p:anim calcmode="lin" valueType="num">
                                      <p:cBhvr>
                                        <p:cTn id="197" dur="500" fill="hold"/>
                                        <p:tgtEl>
                                          <p:spTgt spid="44"/>
                                        </p:tgtEl>
                                        <p:attrNameLst>
                                          <p:attrName>ppt_x</p:attrName>
                                        </p:attrNameLst>
                                      </p:cBhvr>
                                      <p:tavLst>
                                        <p:tav tm="0">
                                          <p:val>
                                            <p:strVal val="#ppt_x-.3"/>
                                          </p:val>
                                        </p:tav>
                                        <p:tav tm="50000">
                                          <p:val>
                                            <p:strVal val="#ppt_x"/>
                                          </p:val>
                                        </p:tav>
                                        <p:tav tm="100000">
                                          <p:val>
                                            <p:strVal val="#ppt_x"/>
                                          </p:val>
                                        </p:tav>
                                      </p:tavLst>
                                    </p:anim>
                                    <p:anim calcmode="lin" valueType="num">
                                      <p:cBhvr>
                                        <p:cTn id="1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grpId="0" nodeType="clickEffect">
                                  <p:stCondLst>
                                    <p:cond delay="0"/>
                                  </p:stCondLst>
                                  <p:childTnLst>
                                    <p:set>
                                      <p:cBhvr>
                                        <p:cTn id="202" dur="1" fill="hold">
                                          <p:stCondLst>
                                            <p:cond delay="0"/>
                                          </p:stCondLst>
                                        </p:cTn>
                                        <p:tgtEl>
                                          <p:spTgt spid="45"/>
                                        </p:tgtEl>
                                        <p:attrNameLst>
                                          <p:attrName>style.visibility</p:attrName>
                                        </p:attrNameLst>
                                      </p:cBhvr>
                                      <p:to>
                                        <p:strVal val="visible"/>
                                      </p:to>
                                    </p:set>
                                    <p:animEffect transition="in" filter="wipe(down)">
                                      <p:cBhvr>
                                        <p:cTn id="203" dur="580">
                                          <p:stCondLst>
                                            <p:cond delay="0"/>
                                          </p:stCondLst>
                                        </p:cTn>
                                        <p:tgtEl>
                                          <p:spTgt spid="45"/>
                                        </p:tgtEl>
                                      </p:cBhvr>
                                    </p:animEffect>
                                    <p:anim calcmode="lin" valueType="num">
                                      <p:cBhvr>
                                        <p:cTn id="204"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9" dur="26">
                                          <p:stCondLst>
                                            <p:cond delay="650"/>
                                          </p:stCondLst>
                                        </p:cTn>
                                        <p:tgtEl>
                                          <p:spTgt spid="45"/>
                                        </p:tgtEl>
                                      </p:cBhvr>
                                      <p:to x="100000" y="60000"/>
                                    </p:animScale>
                                    <p:animScale>
                                      <p:cBhvr>
                                        <p:cTn id="210" dur="166" decel="50000">
                                          <p:stCondLst>
                                            <p:cond delay="676"/>
                                          </p:stCondLst>
                                        </p:cTn>
                                        <p:tgtEl>
                                          <p:spTgt spid="45"/>
                                        </p:tgtEl>
                                      </p:cBhvr>
                                      <p:to x="100000" y="100000"/>
                                    </p:animScale>
                                    <p:animScale>
                                      <p:cBhvr>
                                        <p:cTn id="211" dur="26">
                                          <p:stCondLst>
                                            <p:cond delay="1312"/>
                                          </p:stCondLst>
                                        </p:cTn>
                                        <p:tgtEl>
                                          <p:spTgt spid="45"/>
                                        </p:tgtEl>
                                      </p:cBhvr>
                                      <p:to x="100000" y="80000"/>
                                    </p:animScale>
                                    <p:animScale>
                                      <p:cBhvr>
                                        <p:cTn id="212" dur="166" decel="50000">
                                          <p:stCondLst>
                                            <p:cond delay="1338"/>
                                          </p:stCondLst>
                                        </p:cTn>
                                        <p:tgtEl>
                                          <p:spTgt spid="45"/>
                                        </p:tgtEl>
                                      </p:cBhvr>
                                      <p:to x="100000" y="100000"/>
                                    </p:animScale>
                                    <p:animScale>
                                      <p:cBhvr>
                                        <p:cTn id="213" dur="26">
                                          <p:stCondLst>
                                            <p:cond delay="1642"/>
                                          </p:stCondLst>
                                        </p:cTn>
                                        <p:tgtEl>
                                          <p:spTgt spid="45"/>
                                        </p:tgtEl>
                                      </p:cBhvr>
                                      <p:to x="100000" y="90000"/>
                                    </p:animScale>
                                    <p:animScale>
                                      <p:cBhvr>
                                        <p:cTn id="214" dur="166" decel="50000">
                                          <p:stCondLst>
                                            <p:cond delay="1668"/>
                                          </p:stCondLst>
                                        </p:cTn>
                                        <p:tgtEl>
                                          <p:spTgt spid="45"/>
                                        </p:tgtEl>
                                      </p:cBhvr>
                                      <p:to x="100000" y="100000"/>
                                    </p:animScale>
                                    <p:animScale>
                                      <p:cBhvr>
                                        <p:cTn id="215" dur="26">
                                          <p:stCondLst>
                                            <p:cond delay="1808"/>
                                          </p:stCondLst>
                                        </p:cTn>
                                        <p:tgtEl>
                                          <p:spTgt spid="45"/>
                                        </p:tgtEl>
                                      </p:cBhvr>
                                      <p:to x="100000" y="95000"/>
                                    </p:animScale>
                                    <p:animScale>
                                      <p:cBhvr>
                                        <p:cTn id="216" dur="166" decel="50000">
                                          <p:stCondLst>
                                            <p:cond delay="1834"/>
                                          </p:stCondLst>
                                        </p:cTn>
                                        <p:tgtEl>
                                          <p:spTgt spid="45"/>
                                        </p:tgtEl>
                                      </p:cBhvr>
                                      <p:to x="100000" y="100000"/>
                                    </p:animScale>
                                  </p:childTnLst>
                                </p:cTn>
                              </p:par>
                            </p:childTnLst>
                          </p:cTn>
                        </p:par>
                      </p:childTnLst>
                    </p:cTn>
                  </p:par>
                  <p:par>
                    <p:cTn id="217" fill="hold">
                      <p:stCondLst>
                        <p:cond delay="indefinite"/>
                      </p:stCondLst>
                      <p:childTnLst>
                        <p:par>
                          <p:cTn id="218" fill="hold">
                            <p:stCondLst>
                              <p:cond delay="0"/>
                            </p:stCondLst>
                            <p:childTnLst>
                              <p:par>
                                <p:cTn id="219" presetID="49" presetClass="entr" presetSubtype="0" decel="100000" fill="hold" grpId="0" nodeType="clickEffect">
                                  <p:stCondLst>
                                    <p:cond delay="0"/>
                                  </p:stCondLst>
                                  <p:childTnLst>
                                    <p:set>
                                      <p:cBhvr>
                                        <p:cTn id="220" dur="1" fill="hold">
                                          <p:stCondLst>
                                            <p:cond delay="0"/>
                                          </p:stCondLst>
                                        </p:cTn>
                                        <p:tgtEl>
                                          <p:spTgt spid="47"/>
                                        </p:tgtEl>
                                        <p:attrNameLst>
                                          <p:attrName>style.visibility</p:attrName>
                                        </p:attrNameLst>
                                      </p:cBhvr>
                                      <p:to>
                                        <p:strVal val="visible"/>
                                      </p:to>
                                    </p:set>
                                    <p:anim calcmode="lin" valueType="num">
                                      <p:cBhvr>
                                        <p:cTn id="221" dur="500" fill="hold"/>
                                        <p:tgtEl>
                                          <p:spTgt spid="47"/>
                                        </p:tgtEl>
                                        <p:attrNameLst>
                                          <p:attrName>ppt_w</p:attrName>
                                        </p:attrNameLst>
                                      </p:cBhvr>
                                      <p:tavLst>
                                        <p:tav tm="0">
                                          <p:val>
                                            <p:fltVal val="0"/>
                                          </p:val>
                                        </p:tav>
                                        <p:tav tm="100000">
                                          <p:val>
                                            <p:strVal val="#ppt_w"/>
                                          </p:val>
                                        </p:tav>
                                      </p:tavLst>
                                    </p:anim>
                                    <p:anim calcmode="lin" valueType="num">
                                      <p:cBhvr>
                                        <p:cTn id="222" dur="500" fill="hold"/>
                                        <p:tgtEl>
                                          <p:spTgt spid="47"/>
                                        </p:tgtEl>
                                        <p:attrNameLst>
                                          <p:attrName>ppt_h</p:attrName>
                                        </p:attrNameLst>
                                      </p:cBhvr>
                                      <p:tavLst>
                                        <p:tav tm="0">
                                          <p:val>
                                            <p:fltVal val="0"/>
                                          </p:val>
                                        </p:tav>
                                        <p:tav tm="100000">
                                          <p:val>
                                            <p:strVal val="#ppt_h"/>
                                          </p:val>
                                        </p:tav>
                                      </p:tavLst>
                                    </p:anim>
                                    <p:anim calcmode="lin" valueType="num">
                                      <p:cBhvr>
                                        <p:cTn id="223" dur="500" fill="hold"/>
                                        <p:tgtEl>
                                          <p:spTgt spid="47"/>
                                        </p:tgtEl>
                                        <p:attrNameLst>
                                          <p:attrName>style.rotation</p:attrName>
                                        </p:attrNameLst>
                                      </p:cBhvr>
                                      <p:tavLst>
                                        <p:tav tm="0">
                                          <p:val>
                                            <p:fltVal val="360"/>
                                          </p:val>
                                        </p:tav>
                                        <p:tav tm="100000">
                                          <p:val>
                                            <p:fltVal val="0"/>
                                          </p:val>
                                        </p:tav>
                                      </p:tavLst>
                                    </p:anim>
                                    <p:animEffect transition="in" filter="fade">
                                      <p:cBhvr>
                                        <p:cTn id="224" dur="500"/>
                                        <p:tgtEl>
                                          <p:spTgt spid="47"/>
                                        </p:tgtEl>
                                      </p:cBhvr>
                                    </p:animEffect>
                                  </p:childTnLst>
                                </p:cTn>
                              </p:par>
                            </p:childTnLst>
                          </p:cTn>
                        </p:par>
                      </p:childTnLst>
                    </p:cTn>
                  </p:par>
                  <p:par>
                    <p:cTn id="225" fill="hold">
                      <p:stCondLst>
                        <p:cond delay="indefinite"/>
                      </p:stCondLst>
                      <p:childTnLst>
                        <p:par>
                          <p:cTn id="226" fill="hold">
                            <p:stCondLst>
                              <p:cond delay="0"/>
                            </p:stCondLst>
                            <p:childTnLst>
                              <p:par>
                                <p:cTn id="227" presetID="31" presetClass="entr" presetSubtype="0" fill="hold" grpId="0" nodeType="clickEffect">
                                  <p:stCondLst>
                                    <p:cond delay="0"/>
                                  </p:stCondLst>
                                  <p:iterate type="lt">
                                    <p:tmPct val="5000"/>
                                  </p:iterate>
                                  <p:childTnLst>
                                    <p:set>
                                      <p:cBhvr>
                                        <p:cTn id="228" dur="1" fill="hold">
                                          <p:stCondLst>
                                            <p:cond delay="0"/>
                                          </p:stCondLst>
                                        </p:cTn>
                                        <p:tgtEl>
                                          <p:spTgt spid="50"/>
                                        </p:tgtEl>
                                        <p:attrNameLst>
                                          <p:attrName>style.visibility</p:attrName>
                                        </p:attrNameLst>
                                      </p:cBhvr>
                                      <p:to>
                                        <p:strVal val="visible"/>
                                      </p:to>
                                    </p:set>
                                    <p:anim calcmode="lin" valueType="num">
                                      <p:cBhvr>
                                        <p:cTn id="229" dur="1000" fill="hold"/>
                                        <p:tgtEl>
                                          <p:spTgt spid="50"/>
                                        </p:tgtEl>
                                        <p:attrNameLst>
                                          <p:attrName>ppt_w</p:attrName>
                                        </p:attrNameLst>
                                      </p:cBhvr>
                                      <p:tavLst>
                                        <p:tav tm="0">
                                          <p:val>
                                            <p:fltVal val="0"/>
                                          </p:val>
                                        </p:tav>
                                        <p:tav tm="100000">
                                          <p:val>
                                            <p:strVal val="#ppt_w"/>
                                          </p:val>
                                        </p:tav>
                                      </p:tavLst>
                                    </p:anim>
                                    <p:anim calcmode="lin" valueType="num">
                                      <p:cBhvr>
                                        <p:cTn id="230" dur="1000" fill="hold"/>
                                        <p:tgtEl>
                                          <p:spTgt spid="50"/>
                                        </p:tgtEl>
                                        <p:attrNameLst>
                                          <p:attrName>ppt_h</p:attrName>
                                        </p:attrNameLst>
                                      </p:cBhvr>
                                      <p:tavLst>
                                        <p:tav tm="0">
                                          <p:val>
                                            <p:fltVal val="0"/>
                                          </p:val>
                                        </p:tav>
                                        <p:tav tm="100000">
                                          <p:val>
                                            <p:strVal val="#ppt_h"/>
                                          </p:val>
                                        </p:tav>
                                      </p:tavLst>
                                    </p:anim>
                                    <p:anim calcmode="lin" valueType="num">
                                      <p:cBhvr>
                                        <p:cTn id="231" dur="1000" fill="hold"/>
                                        <p:tgtEl>
                                          <p:spTgt spid="50"/>
                                        </p:tgtEl>
                                        <p:attrNameLst>
                                          <p:attrName>style.rotation</p:attrName>
                                        </p:attrNameLst>
                                      </p:cBhvr>
                                      <p:tavLst>
                                        <p:tav tm="0">
                                          <p:val>
                                            <p:fltVal val="90"/>
                                          </p:val>
                                        </p:tav>
                                        <p:tav tm="100000">
                                          <p:val>
                                            <p:fltVal val="0"/>
                                          </p:val>
                                        </p:tav>
                                      </p:tavLst>
                                    </p:anim>
                                    <p:animEffect transition="in" filter="fade">
                                      <p:cBhvr>
                                        <p:cTn id="232" dur="1000"/>
                                        <p:tgtEl>
                                          <p:spTgt spid="50"/>
                                        </p:tgtEl>
                                      </p:cBhvr>
                                    </p:animEffect>
                                  </p:childTnLst>
                                </p:cTn>
                              </p:par>
                            </p:childTnLst>
                          </p:cTn>
                        </p:par>
                      </p:childTnLst>
                    </p:cTn>
                  </p:par>
                  <p:par>
                    <p:cTn id="233" fill="hold">
                      <p:stCondLst>
                        <p:cond delay="indefinite"/>
                      </p:stCondLst>
                      <p:childTnLst>
                        <p:par>
                          <p:cTn id="234" fill="hold">
                            <p:stCondLst>
                              <p:cond delay="0"/>
                            </p:stCondLst>
                            <p:childTnLst>
                              <p:par>
                                <p:cTn id="235" presetID="39" presetClass="entr" presetSubtype="0" accel="100000" fill="hold" grpId="0" nodeType="clickEffect">
                                  <p:stCondLst>
                                    <p:cond delay="0"/>
                                  </p:stCondLst>
                                  <p:childTnLst>
                                    <p:set>
                                      <p:cBhvr>
                                        <p:cTn id="236" dur="1" fill="hold">
                                          <p:stCondLst>
                                            <p:cond delay="0"/>
                                          </p:stCondLst>
                                        </p:cTn>
                                        <p:tgtEl>
                                          <p:spTgt spid="48"/>
                                        </p:tgtEl>
                                        <p:attrNameLst>
                                          <p:attrName>style.visibility</p:attrName>
                                        </p:attrNameLst>
                                      </p:cBhvr>
                                      <p:to>
                                        <p:strVal val="visible"/>
                                      </p:to>
                                    </p:set>
                                    <p:anim calcmode="lin" valueType="num">
                                      <p:cBhvr>
                                        <p:cTn id="237" dur="500" fill="hold"/>
                                        <p:tgtEl>
                                          <p:spTgt spid="48"/>
                                        </p:tgtEl>
                                        <p:attrNameLst>
                                          <p:attrName>ppt_h</p:attrName>
                                        </p:attrNameLst>
                                      </p:cBhvr>
                                      <p:tavLst>
                                        <p:tav tm="0">
                                          <p:val>
                                            <p:strVal val="#ppt_h/20"/>
                                          </p:val>
                                        </p:tav>
                                        <p:tav tm="50000">
                                          <p:val>
                                            <p:strVal val="#ppt_h/20"/>
                                          </p:val>
                                        </p:tav>
                                        <p:tav tm="100000">
                                          <p:val>
                                            <p:strVal val="#ppt_h"/>
                                          </p:val>
                                        </p:tav>
                                      </p:tavLst>
                                    </p:anim>
                                    <p:anim calcmode="lin" valueType="num">
                                      <p:cBhvr>
                                        <p:cTn id="238" dur="500" fill="hold"/>
                                        <p:tgtEl>
                                          <p:spTgt spid="48"/>
                                        </p:tgtEl>
                                        <p:attrNameLst>
                                          <p:attrName>ppt_w</p:attrName>
                                        </p:attrNameLst>
                                      </p:cBhvr>
                                      <p:tavLst>
                                        <p:tav tm="0">
                                          <p:val>
                                            <p:strVal val="#ppt_w+.3"/>
                                          </p:val>
                                        </p:tav>
                                        <p:tav tm="50000">
                                          <p:val>
                                            <p:strVal val="#ppt_w+.3"/>
                                          </p:val>
                                        </p:tav>
                                        <p:tav tm="100000">
                                          <p:val>
                                            <p:strVal val="#ppt_w"/>
                                          </p:val>
                                        </p:tav>
                                      </p:tavLst>
                                    </p:anim>
                                    <p:anim calcmode="lin" valueType="num">
                                      <p:cBhvr>
                                        <p:cTn id="239" dur="500" fill="hold"/>
                                        <p:tgtEl>
                                          <p:spTgt spid="48"/>
                                        </p:tgtEl>
                                        <p:attrNameLst>
                                          <p:attrName>ppt_x</p:attrName>
                                        </p:attrNameLst>
                                      </p:cBhvr>
                                      <p:tavLst>
                                        <p:tav tm="0">
                                          <p:val>
                                            <p:strVal val="#ppt_x-.3"/>
                                          </p:val>
                                        </p:tav>
                                        <p:tav tm="50000">
                                          <p:val>
                                            <p:strVal val="#ppt_x"/>
                                          </p:val>
                                        </p:tav>
                                        <p:tav tm="100000">
                                          <p:val>
                                            <p:strVal val="#ppt_x"/>
                                          </p:val>
                                        </p:tav>
                                      </p:tavLst>
                                    </p:anim>
                                    <p:anim calcmode="lin" valueType="num">
                                      <p:cBhvr>
                                        <p:cTn id="240"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6" presetClass="entr" presetSubtype="0" fill="hold" grpId="0" nodeType="clickEffect">
                                  <p:stCondLst>
                                    <p:cond delay="0"/>
                                  </p:stCondLst>
                                  <p:childTnLst>
                                    <p:set>
                                      <p:cBhvr>
                                        <p:cTn id="244" dur="1" fill="hold">
                                          <p:stCondLst>
                                            <p:cond delay="0"/>
                                          </p:stCondLst>
                                        </p:cTn>
                                        <p:tgtEl>
                                          <p:spTgt spid="49"/>
                                        </p:tgtEl>
                                        <p:attrNameLst>
                                          <p:attrName>style.visibility</p:attrName>
                                        </p:attrNameLst>
                                      </p:cBhvr>
                                      <p:to>
                                        <p:strVal val="visible"/>
                                      </p:to>
                                    </p:set>
                                    <p:animEffect transition="in" filter="wipe(down)">
                                      <p:cBhvr>
                                        <p:cTn id="245" dur="580">
                                          <p:stCondLst>
                                            <p:cond delay="0"/>
                                          </p:stCondLst>
                                        </p:cTn>
                                        <p:tgtEl>
                                          <p:spTgt spid="49"/>
                                        </p:tgtEl>
                                      </p:cBhvr>
                                    </p:animEffect>
                                    <p:anim calcmode="lin" valueType="num">
                                      <p:cBhvr>
                                        <p:cTn id="246"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251" dur="26">
                                          <p:stCondLst>
                                            <p:cond delay="650"/>
                                          </p:stCondLst>
                                        </p:cTn>
                                        <p:tgtEl>
                                          <p:spTgt spid="49"/>
                                        </p:tgtEl>
                                      </p:cBhvr>
                                      <p:to x="100000" y="60000"/>
                                    </p:animScale>
                                    <p:animScale>
                                      <p:cBhvr>
                                        <p:cTn id="252" dur="166" decel="50000">
                                          <p:stCondLst>
                                            <p:cond delay="676"/>
                                          </p:stCondLst>
                                        </p:cTn>
                                        <p:tgtEl>
                                          <p:spTgt spid="49"/>
                                        </p:tgtEl>
                                      </p:cBhvr>
                                      <p:to x="100000" y="100000"/>
                                    </p:animScale>
                                    <p:animScale>
                                      <p:cBhvr>
                                        <p:cTn id="253" dur="26">
                                          <p:stCondLst>
                                            <p:cond delay="1312"/>
                                          </p:stCondLst>
                                        </p:cTn>
                                        <p:tgtEl>
                                          <p:spTgt spid="49"/>
                                        </p:tgtEl>
                                      </p:cBhvr>
                                      <p:to x="100000" y="80000"/>
                                    </p:animScale>
                                    <p:animScale>
                                      <p:cBhvr>
                                        <p:cTn id="254" dur="166" decel="50000">
                                          <p:stCondLst>
                                            <p:cond delay="1338"/>
                                          </p:stCondLst>
                                        </p:cTn>
                                        <p:tgtEl>
                                          <p:spTgt spid="49"/>
                                        </p:tgtEl>
                                      </p:cBhvr>
                                      <p:to x="100000" y="100000"/>
                                    </p:animScale>
                                    <p:animScale>
                                      <p:cBhvr>
                                        <p:cTn id="255" dur="26">
                                          <p:stCondLst>
                                            <p:cond delay="1642"/>
                                          </p:stCondLst>
                                        </p:cTn>
                                        <p:tgtEl>
                                          <p:spTgt spid="49"/>
                                        </p:tgtEl>
                                      </p:cBhvr>
                                      <p:to x="100000" y="90000"/>
                                    </p:animScale>
                                    <p:animScale>
                                      <p:cBhvr>
                                        <p:cTn id="256" dur="166" decel="50000">
                                          <p:stCondLst>
                                            <p:cond delay="1668"/>
                                          </p:stCondLst>
                                        </p:cTn>
                                        <p:tgtEl>
                                          <p:spTgt spid="49"/>
                                        </p:tgtEl>
                                      </p:cBhvr>
                                      <p:to x="100000" y="100000"/>
                                    </p:animScale>
                                    <p:animScale>
                                      <p:cBhvr>
                                        <p:cTn id="257" dur="26">
                                          <p:stCondLst>
                                            <p:cond delay="1808"/>
                                          </p:stCondLst>
                                        </p:cTn>
                                        <p:tgtEl>
                                          <p:spTgt spid="49"/>
                                        </p:tgtEl>
                                      </p:cBhvr>
                                      <p:to x="100000" y="95000"/>
                                    </p:animScale>
                                    <p:animScale>
                                      <p:cBhvr>
                                        <p:cTn id="258" dur="166" decel="50000">
                                          <p:stCondLst>
                                            <p:cond delay="1834"/>
                                          </p:stCondLst>
                                        </p:cTn>
                                        <p:tgtEl>
                                          <p:spTgt spid="49"/>
                                        </p:tgtEl>
                                      </p:cBhvr>
                                      <p:to x="100000" y="100000"/>
                                    </p:animScale>
                                  </p:childTnLst>
                                </p:cTn>
                              </p:par>
                            </p:childTnLst>
                          </p:cTn>
                        </p:par>
                      </p:childTnLst>
                    </p:cTn>
                  </p:par>
                  <p:par>
                    <p:cTn id="259" fill="hold">
                      <p:stCondLst>
                        <p:cond delay="indefinite"/>
                      </p:stCondLst>
                      <p:childTnLst>
                        <p:par>
                          <p:cTn id="260" fill="hold">
                            <p:stCondLst>
                              <p:cond delay="0"/>
                            </p:stCondLst>
                            <p:childTnLst>
                              <p:par>
                                <p:cTn id="261" presetID="49" presetClass="entr" presetSubtype="0" decel="100000" fill="hold" grpId="0" nodeType="clickEffect">
                                  <p:stCondLst>
                                    <p:cond delay="0"/>
                                  </p:stCondLst>
                                  <p:childTnLst>
                                    <p:set>
                                      <p:cBhvr>
                                        <p:cTn id="262" dur="1" fill="hold">
                                          <p:stCondLst>
                                            <p:cond delay="0"/>
                                          </p:stCondLst>
                                        </p:cTn>
                                        <p:tgtEl>
                                          <p:spTgt spid="51"/>
                                        </p:tgtEl>
                                        <p:attrNameLst>
                                          <p:attrName>style.visibility</p:attrName>
                                        </p:attrNameLst>
                                      </p:cBhvr>
                                      <p:to>
                                        <p:strVal val="visible"/>
                                      </p:to>
                                    </p:set>
                                    <p:anim calcmode="lin" valueType="num">
                                      <p:cBhvr>
                                        <p:cTn id="263" dur="500" fill="hold"/>
                                        <p:tgtEl>
                                          <p:spTgt spid="51"/>
                                        </p:tgtEl>
                                        <p:attrNameLst>
                                          <p:attrName>ppt_w</p:attrName>
                                        </p:attrNameLst>
                                      </p:cBhvr>
                                      <p:tavLst>
                                        <p:tav tm="0">
                                          <p:val>
                                            <p:fltVal val="0"/>
                                          </p:val>
                                        </p:tav>
                                        <p:tav tm="100000">
                                          <p:val>
                                            <p:strVal val="#ppt_w"/>
                                          </p:val>
                                        </p:tav>
                                      </p:tavLst>
                                    </p:anim>
                                    <p:anim calcmode="lin" valueType="num">
                                      <p:cBhvr>
                                        <p:cTn id="264" dur="500" fill="hold"/>
                                        <p:tgtEl>
                                          <p:spTgt spid="51"/>
                                        </p:tgtEl>
                                        <p:attrNameLst>
                                          <p:attrName>ppt_h</p:attrName>
                                        </p:attrNameLst>
                                      </p:cBhvr>
                                      <p:tavLst>
                                        <p:tav tm="0">
                                          <p:val>
                                            <p:fltVal val="0"/>
                                          </p:val>
                                        </p:tav>
                                        <p:tav tm="100000">
                                          <p:val>
                                            <p:strVal val="#ppt_h"/>
                                          </p:val>
                                        </p:tav>
                                      </p:tavLst>
                                    </p:anim>
                                    <p:anim calcmode="lin" valueType="num">
                                      <p:cBhvr>
                                        <p:cTn id="265" dur="500" fill="hold"/>
                                        <p:tgtEl>
                                          <p:spTgt spid="51"/>
                                        </p:tgtEl>
                                        <p:attrNameLst>
                                          <p:attrName>style.rotation</p:attrName>
                                        </p:attrNameLst>
                                      </p:cBhvr>
                                      <p:tavLst>
                                        <p:tav tm="0">
                                          <p:val>
                                            <p:fltVal val="360"/>
                                          </p:val>
                                        </p:tav>
                                        <p:tav tm="100000">
                                          <p:val>
                                            <p:fltVal val="0"/>
                                          </p:val>
                                        </p:tav>
                                      </p:tavLst>
                                    </p:anim>
                                    <p:animEffect transition="in" filter="fade">
                                      <p:cBhvr>
                                        <p:cTn id="266" dur="500"/>
                                        <p:tgtEl>
                                          <p:spTgt spid="51"/>
                                        </p:tgtEl>
                                      </p:cBhvr>
                                    </p:animEffect>
                                  </p:childTnLst>
                                </p:cTn>
                              </p:par>
                            </p:childTnLst>
                          </p:cTn>
                        </p:par>
                      </p:childTnLst>
                    </p:cTn>
                  </p:par>
                  <p:par>
                    <p:cTn id="267" fill="hold">
                      <p:stCondLst>
                        <p:cond delay="indefinite"/>
                      </p:stCondLst>
                      <p:childTnLst>
                        <p:par>
                          <p:cTn id="268" fill="hold">
                            <p:stCondLst>
                              <p:cond delay="0"/>
                            </p:stCondLst>
                            <p:childTnLst>
                              <p:par>
                                <p:cTn id="269" presetID="31" presetClass="entr" presetSubtype="0" fill="hold" grpId="0" nodeType="clickEffect">
                                  <p:stCondLst>
                                    <p:cond delay="0"/>
                                  </p:stCondLst>
                                  <p:iterate type="lt">
                                    <p:tmPct val="5000"/>
                                  </p:iterate>
                                  <p:childTnLst>
                                    <p:set>
                                      <p:cBhvr>
                                        <p:cTn id="270" dur="1" fill="hold">
                                          <p:stCondLst>
                                            <p:cond delay="0"/>
                                          </p:stCondLst>
                                        </p:cTn>
                                        <p:tgtEl>
                                          <p:spTgt spid="54"/>
                                        </p:tgtEl>
                                        <p:attrNameLst>
                                          <p:attrName>style.visibility</p:attrName>
                                        </p:attrNameLst>
                                      </p:cBhvr>
                                      <p:to>
                                        <p:strVal val="visible"/>
                                      </p:to>
                                    </p:set>
                                    <p:anim calcmode="lin" valueType="num">
                                      <p:cBhvr>
                                        <p:cTn id="271" dur="1000" fill="hold"/>
                                        <p:tgtEl>
                                          <p:spTgt spid="54"/>
                                        </p:tgtEl>
                                        <p:attrNameLst>
                                          <p:attrName>ppt_w</p:attrName>
                                        </p:attrNameLst>
                                      </p:cBhvr>
                                      <p:tavLst>
                                        <p:tav tm="0">
                                          <p:val>
                                            <p:fltVal val="0"/>
                                          </p:val>
                                        </p:tav>
                                        <p:tav tm="100000">
                                          <p:val>
                                            <p:strVal val="#ppt_w"/>
                                          </p:val>
                                        </p:tav>
                                      </p:tavLst>
                                    </p:anim>
                                    <p:anim calcmode="lin" valueType="num">
                                      <p:cBhvr>
                                        <p:cTn id="272" dur="1000" fill="hold"/>
                                        <p:tgtEl>
                                          <p:spTgt spid="54"/>
                                        </p:tgtEl>
                                        <p:attrNameLst>
                                          <p:attrName>ppt_h</p:attrName>
                                        </p:attrNameLst>
                                      </p:cBhvr>
                                      <p:tavLst>
                                        <p:tav tm="0">
                                          <p:val>
                                            <p:fltVal val="0"/>
                                          </p:val>
                                        </p:tav>
                                        <p:tav tm="100000">
                                          <p:val>
                                            <p:strVal val="#ppt_h"/>
                                          </p:val>
                                        </p:tav>
                                      </p:tavLst>
                                    </p:anim>
                                    <p:anim calcmode="lin" valueType="num">
                                      <p:cBhvr>
                                        <p:cTn id="273" dur="1000" fill="hold"/>
                                        <p:tgtEl>
                                          <p:spTgt spid="54"/>
                                        </p:tgtEl>
                                        <p:attrNameLst>
                                          <p:attrName>style.rotation</p:attrName>
                                        </p:attrNameLst>
                                      </p:cBhvr>
                                      <p:tavLst>
                                        <p:tav tm="0">
                                          <p:val>
                                            <p:fltVal val="90"/>
                                          </p:val>
                                        </p:tav>
                                        <p:tav tm="100000">
                                          <p:val>
                                            <p:fltVal val="0"/>
                                          </p:val>
                                        </p:tav>
                                      </p:tavLst>
                                    </p:anim>
                                    <p:animEffect transition="in" filter="fade">
                                      <p:cBhvr>
                                        <p:cTn id="274" dur="1000"/>
                                        <p:tgtEl>
                                          <p:spTgt spid="54"/>
                                        </p:tgtEl>
                                      </p:cBhvr>
                                    </p:animEffect>
                                  </p:childTnLst>
                                </p:cTn>
                              </p:par>
                            </p:childTnLst>
                          </p:cTn>
                        </p:par>
                      </p:childTnLst>
                    </p:cTn>
                  </p:par>
                  <p:par>
                    <p:cTn id="275" fill="hold">
                      <p:stCondLst>
                        <p:cond delay="indefinite"/>
                      </p:stCondLst>
                      <p:childTnLst>
                        <p:par>
                          <p:cTn id="276" fill="hold">
                            <p:stCondLst>
                              <p:cond delay="0"/>
                            </p:stCondLst>
                            <p:childTnLst>
                              <p:par>
                                <p:cTn id="277" presetID="39" presetClass="entr" presetSubtype="0" accel="100000" fill="hold" grpId="0" nodeType="clickEffect">
                                  <p:stCondLst>
                                    <p:cond delay="0"/>
                                  </p:stCondLst>
                                  <p:childTnLst>
                                    <p:set>
                                      <p:cBhvr>
                                        <p:cTn id="278" dur="1" fill="hold">
                                          <p:stCondLst>
                                            <p:cond delay="0"/>
                                          </p:stCondLst>
                                        </p:cTn>
                                        <p:tgtEl>
                                          <p:spTgt spid="52"/>
                                        </p:tgtEl>
                                        <p:attrNameLst>
                                          <p:attrName>style.visibility</p:attrName>
                                        </p:attrNameLst>
                                      </p:cBhvr>
                                      <p:to>
                                        <p:strVal val="visible"/>
                                      </p:to>
                                    </p:set>
                                    <p:anim calcmode="lin" valueType="num">
                                      <p:cBhvr>
                                        <p:cTn id="279" dur="500" fill="hold"/>
                                        <p:tgtEl>
                                          <p:spTgt spid="52"/>
                                        </p:tgtEl>
                                        <p:attrNameLst>
                                          <p:attrName>ppt_h</p:attrName>
                                        </p:attrNameLst>
                                      </p:cBhvr>
                                      <p:tavLst>
                                        <p:tav tm="0">
                                          <p:val>
                                            <p:strVal val="#ppt_h/20"/>
                                          </p:val>
                                        </p:tav>
                                        <p:tav tm="50000">
                                          <p:val>
                                            <p:strVal val="#ppt_h/20"/>
                                          </p:val>
                                        </p:tav>
                                        <p:tav tm="100000">
                                          <p:val>
                                            <p:strVal val="#ppt_h"/>
                                          </p:val>
                                        </p:tav>
                                      </p:tavLst>
                                    </p:anim>
                                    <p:anim calcmode="lin" valueType="num">
                                      <p:cBhvr>
                                        <p:cTn id="280" dur="500" fill="hold"/>
                                        <p:tgtEl>
                                          <p:spTgt spid="52"/>
                                        </p:tgtEl>
                                        <p:attrNameLst>
                                          <p:attrName>ppt_w</p:attrName>
                                        </p:attrNameLst>
                                      </p:cBhvr>
                                      <p:tavLst>
                                        <p:tav tm="0">
                                          <p:val>
                                            <p:strVal val="#ppt_w+.3"/>
                                          </p:val>
                                        </p:tav>
                                        <p:tav tm="50000">
                                          <p:val>
                                            <p:strVal val="#ppt_w+.3"/>
                                          </p:val>
                                        </p:tav>
                                        <p:tav tm="100000">
                                          <p:val>
                                            <p:strVal val="#ppt_w"/>
                                          </p:val>
                                        </p:tav>
                                      </p:tavLst>
                                    </p:anim>
                                    <p:anim calcmode="lin" valueType="num">
                                      <p:cBhvr>
                                        <p:cTn id="281" dur="500" fill="hold"/>
                                        <p:tgtEl>
                                          <p:spTgt spid="52"/>
                                        </p:tgtEl>
                                        <p:attrNameLst>
                                          <p:attrName>ppt_x</p:attrName>
                                        </p:attrNameLst>
                                      </p:cBhvr>
                                      <p:tavLst>
                                        <p:tav tm="0">
                                          <p:val>
                                            <p:strVal val="#ppt_x-.3"/>
                                          </p:val>
                                        </p:tav>
                                        <p:tav tm="50000">
                                          <p:val>
                                            <p:strVal val="#ppt_x"/>
                                          </p:val>
                                        </p:tav>
                                        <p:tav tm="100000">
                                          <p:val>
                                            <p:strVal val="#ppt_x"/>
                                          </p:val>
                                        </p:tav>
                                      </p:tavLst>
                                    </p:anim>
                                    <p:anim calcmode="lin" valueType="num">
                                      <p:cBhvr>
                                        <p:cTn id="282"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presetID="26" presetClass="entr" presetSubtype="0" fill="hold" grpId="0" nodeType="clickEffect">
                                  <p:stCondLst>
                                    <p:cond delay="0"/>
                                  </p:stCondLst>
                                  <p:childTnLst>
                                    <p:set>
                                      <p:cBhvr>
                                        <p:cTn id="286" dur="1" fill="hold">
                                          <p:stCondLst>
                                            <p:cond delay="0"/>
                                          </p:stCondLst>
                                        </p:cTn>
                                        <p:tgtEl>
                                          <p:spTgt spid="53"/>
                                        </p:tgtEl>
                                        <p:attrNameLst>
                                          <p:attrName>style.visibility</p:attrName>
                                        </p:attrNameLst>
                                      </p:cBhvr>
                                      <p:to>
                                        <p:strVal val="visible"/>
                                      </p:to>
                                    </p:set>
                                    <p:animEffect transition="in" filter="wipe(down)">
                                      <p:cBhvr>
                                        <p:cTn id="287" dur="580">
                                          <p:stCondLst>
                                            <p:cond delay="0"/>
                                          </p:stCondLst>
                                        </p:cTn>
                                        <p:tgtEl>
                                          <p:spTgt spid="53"/>
                                        </p:tgtEl>
                                      </p:cBhvr>
                                    </p:animEffect>
                                    <p:anim calcmode="lin" valueType="num">
                                      <p:cBhvr>
                                        <p:cTn id="288"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289"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290"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291"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292"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293" dur="26">
                                          <p:stCondLst>
                                            <p:cond delay="650"/>
                                          </p:stCondLst>
                                        </p:cTn>
                                        <p:tgtEl>
                                          <p:spTgt spid="53"/>
                                        </p:tgtEl>
                                      </p:cBhvr>
                                      <p:to x="100000" y="60000"/>
                                    </p:animScale>
                                    <p:animScale>
                                      <p:cBhvr>
                                        <p:cTn id="294" dur="166" decel="50000">
                                          <p:stCondLst>
                                            <p:cond delay="676"/>
                                          </p:stCondLst>
                                        </p:cTn>
                                        <p:tgtEl>
                                          <p:spTgt spid="53"/>
                                        </p:tgtEl>
                                      </p:cBhvr>
                                      <p:to x="100000" y="100000"/>
                                    </p:animScale>
                                    <p:animScale>
                                      <p:cBhvr>
                                        <p:cTn id="295" dur="26">
                                          <p:stCondLst>
                                            <p:cond delay="1312"/>
                                          </p:stCondLst>
                                        </p:cTn>
                                        <p:tgtEl>
                                          <p:spTgt spid="53"/>
                                        </p:tgtEl>
                                      </p:cBhvr>
                                      <p:to x="100000" y="80000"/>
                                    </p:animScale>
                                    <p:animScale>
                                      <p:cBhvr>
                                        <p:cTn id="296" dur="166" decel="50000">
                                          <p:stCondLst>
                                            <p:cond delay="1338"/>
                                          </p:stCondLst>
                                        </p:cTn>
                                        <p:tgtEl>
                                          <p:spTgt spid="53"/>
                                        </p:tgtEl>
                                      </p:cBhvr>
                                      <p:to x="100000" y="100000"/>
                                    </p:animScale>
                                    <p:animScale>
                                      <p:cBhvr>
                                        <p:cTn id="297" dur="26">
                                          <p:stCondLst>
                                            <p:cond delay="1642"/>
                                          </p:stCondLst>
                                        </p:cTn>
                                        <p:tgtEl>
                                          <p:spTgt spid="53"/>
                                        </p:tgtEl>
                                      </p:cBhvr>
                                      <p:to x="100000" y="90000"/>
                                    </p:animScale>
                                    <p:animScale>
                                      <p:cBhvr>
                                        <p:cTn id="298" dur="166" decel="50000">
                                          <p:stCondLst>
                                            <p:cond delay="1668"/>
                                          </p:stCondLst>
                                        </p:cTn>
                                        <p:tgtEl>
                                          <p:spTgt spid="53"/>
                                        </p:tgtEl>
                                      </p:cBhvr>
                                      <p:to x="100000" y="100000"/>
                                    </p:animScale>
                                    <p:animScale>
                                      <p:cBhvr>
                                        <p:cTn id="299" dur="26">
                                          <p:stCondLst>
                                            <p:cond delay="1808"/>
                                          </p:stCondLst>
                                        </p:cTn>
                                        <p:tgtEl>
                                          <p:spTgt spid="53"/>
                                        </p:tgtEl>
                                      </p:cBhvr>
                                      <p:to x="100000" y="95000"/>
                                    </p:animScale>
                                    <p:animScale>
                                      <p:cBhvr>
                                        <p:cTn id="300" dur="166" decel="50000">
                                          <p:stCondLst>
                                            <p:cond delay="1834"/>
                                          </p:stCondLst>
                                        </p:cTn>
                                        <p:tgtEl>
                                          <p:spTgt spid="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57554" y="142852"/>
            <a:ext cx="5500726" cy="135732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امام </a:t>
            </a:r>
            <a:r>
              <a:rPr lang="fa-IR" sz="3200" dirty="0" smtClean="0">
                <a:latin typeface="Tahoma" pitchFamily="34" charset="0"/>
                <a:cs typeface="B Titr" panose="00000700000000000000" pitchFamily="2" charset="-78"/>
              </a:rPr>
              <a:t>مهدی</a:t>
            </a:r>
            <a:r>
              <a:rPr lang="fa-IR" sz="3200" dirty="0" smtClean="0">
                <a:cs typeface="B Titr" panose="00000700000000000000" pitchFamily="2" charset="-78"/>
              </a:rPr>
              <a:t> در پرتو روایات عام</a:t>
            </a:r>
            <a:endParaRPr lang="fa-IR" sz="3200" dirty="0">
              <a:cs typeface="B Titr" panose="00000700000000000000" pitchFamily="2" charset="-78"/>
            </a:endParaRPr>
          </a:p>
        </p:txBody>
      </p:sp>
      <p:sp>
        <p:nvSpPr>
          <p:cNvPr id="3" name="Rectangle 2"/>
          <p:cNvSpPr/>
          <p:nvPr/>
        </p:nvSpPr>
        <p:spPr>
          <a:xfrm>
            <a:off x="1728774" y="1571612"/>
            <a:ext cx="6843754" cy="4286280"/>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marL="342900" indent="-342900">
              <a:lnSpc>
                <a:spcPct val="150000"/>
              </a:lnSpc>
            </a:pPr>
            <a:r>
              <a:rPr lang="fa-IR" sz="4400" dirty="0" smtClean="0">
                <a:cs typeface="B Titr" panose="00000700000000000000" pitchFamily="2" charset="-78"/>
              </a:rPr>
              <a:t> 1. ثقلین</a:t>
            </a:r>
          </a:p>
          <a:p>
            <a:pPr marL="342900" indent="-342900">
              <a:lnSpc>
                <a:spcPct val="150000"/>
              </a:lnSpc>
            </a:pPr>
            <a:r>
              <a:rPr lang="fa-IR" sz="4400" dirty="0" smtClean="0">
                <a:cs typeface="B Titr" panose="00000700000000000000" pitchFamily="2" charset="-78"/>
              </a:rPr>
              <a:t> 2. اثنی عشر</a:t>
            </a:r>
          </a:p>
          <a:p>
            <a:pPr marL="342900" indent="-342900">
              <a:lnSpc>
                <a:spcPct val="150000"/>
              </a:lnSpc>
            </a:pPr>
            <a:r>
              <a:rPr lang="fa-IR" sz="4400" dirty="0" smtClean="0">
                <a:cs typeface="B Titr" panose="00000700000000000000" pitchFamily="2" charset="-78"/>
              </a:rPr>
              <a:t> 3. من مات</a:t>
            </a:r>
          </a:p>
          <a:p>
            <a:pPr marL="342900" indent="-342900">
              <a:lnSpc>
                <a:spcPct val="150000"/>
              </a:lnSpc>
            </a:pPr>
            <a:r>
              <a:rPr lang="fa-IR" sz="4400" dirty="0" smtClean="0">
                <a:cs typeface="B Titr" panose="00000700000000000000" pitchFamily="2" charset="-78"/>
              </a:rPr>
              <a:t> 4. لو بقیت  الارض</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9108504" cy="6001643"/>
          </a:xfrm>
          <a:prstGeom prst="rect">
            <a:avLst/>
          </a:prstGeom>
        </p:spPr>
        <p:txBody>
          <a:bodyPr wrap="square">
            <a:spAutoFit/>
          </a:bodyPr>
          <a:lstStyle/>
          <a:p>
            <a:pPr algn="justLow">
              <a:lnSpc>
                <a:spcPct val="200000"/>
              </a:lnSpc>
            </a:pPr>
            <a:r>
              <a:rPr lang="fa-IR" sz="4800" b="1" dirty="0" smtClean="0">
                <a:solidFill>
                  <a:srgbClr val="FF0000"/>
                </a:solidFill>
                <a:cs typeface="B Titr" panose="00000700000000000000" pitchFamily="2" charset="-78"/>
              </a:rPr>
              <a:t>و فی احادیث الحث علی التمسک باهل البیت اشاره الی عدم انقطاع متاهل منهم للتمسک به الی یوم القیامه کما ان الکتاب العزیز کذلک </a:t>
            </a:r>
            <a:r>
              <a:rPr lang="fa-IR" sz="3200" b="1" dirty="0" smtClean="0">
                <a:solidFill>
                  <a:srgbClr val="FF0000"/>
                </a:solidFill>
                <a:cs typeface="B Titr" panose="00000700000000000000" pitchFamily="2" charset="-78"/>
              </a:rPr>
              <a:t>(کتاب الصواعق المحرقه153 )</a:t>
            </a:r>
            <a:endParaRPr lang="fa-IR" sz="4000" b="1" dirty="0" smtClean="0">
              <a:cs typeface="B Titr" panose="00000700000000000000" pitchFamily="2" charset="-78"/>
            </a:endParaRPr>
          </a:p>
        </p:txBody>
      </p:sp>
    </p:spTree>
    <p:extLst>
      <p:ext uri="{BB962C8B-B14F-4D97-AF65-F5344CB8AC3E}">
        <p14:creationId xmlns:p14="http://schemas.microsoft.com/office/powerpoint/2010/main" val="28359124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001643"/>
          </a:xfrm>
          <a:prstGeom prst="rect">
            <a:avLst/>
          </a:prstGeom>
        </p:spPr>
        <p:txBody>
          <a:bodyPr wrap="square">
            <a:spAutoFit/>
          </a:bodyPr>
          <a:lstStyle/>
          <a:p>
            <a:pPr>
              <a:lnSpc>
                <a:spcPct val="150000"/>
              </a:lnSpc>
            </a:pP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الف. متن اثنا عشر خلیفه</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1.روایت جابر بن </a:t>
            </a:r>
            <a:r>
              <a:rPr lang="fa-IR" sz="3200" dirty="0" err="1" smtClean="0">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سمره</a:t>
            </a:r>
            <a:endParaRPr lang="fa-IR" sz="3200" dirty="0" smtClean="0">
              <a:solidFill>
                <a:srgbClr val="780000"/>
              </a:solidFill>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3200" dirty="0" err="1" smtClean="0">
                <a:solidFill>
                  <a:srgbClr val="780000"/>
                </a:solidFill>
                <a:latin typeface="Times New Roman" panose="02020603050405020304" pitchFamily="18" charset="0"/>
                <a:ea typeface="Times New Roman" panose="02020603050405020304" pitchFamily="18" charset="0"/>
                <a:cs typeface="B Titr" panose="00000700000000000000" pitchFamily="2" charset="-78"/>
              </a:rPr>
              <a:t>مُسْلِمُ</a:t>
            </a:r>
            <a:r>
              <a:rPr lang="fa-IR" sz="3200" dirty="0" smtClean="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بْنُ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الْحَجَّاجِ</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حَدَّثَنَا</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هَدَّابُ</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بْنُ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خَالِدٍ</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الْأَزْدِيُّ</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حَدَّثَنَا</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حَمَّادُ</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بْنُ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سَلَمَةَ</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عَنْ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سِمَاكِ</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بْنِ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حَرْبٍ</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سَمِعْتُ</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جَابِرَ</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بْنَ</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سَمُرَةَ</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يَقُولُ</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سَمِعْتُ</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رَسُولَ</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اللَّهِ</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صَلَّى</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اللَّهُ</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عَلَيْهِ</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وَ</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سَلَّمَ</a:t>
            </a:r>
            <a:r>
              <a:rPr lang="fa-IR" sz="3200" dirty="0">
                <a:solidFill>
                  <a:srgbClr val="780000"/>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780000"/>
                </a:solidFill>
                <a:latin typeface="Times New Roman" panose="02020603050405020304" pitchFamily="18" charset="0"/>
                <a:ea typeface="Times New Roman" panose="02020603050405020304" pitchFamily="18" charset="0"/>
                <a:cs typeface="B Titr" panose="00000700000000000000" pitchFamily="2" charset="-78"/>
              </a:rPr>
              <a:t>يَقُولُ</a:t>
            </a:r>
            <a:r>
              <a:rPr lang="fa-IR" sz="3200" dirty="0" smtClean="0">
                <a:solidFill>
                  <a:srgbClr val="780000"/>
                </a:solidFill>
                <a:latin typeface="Times New Roman" panose="02020603050405020304" pitchFamily="18" charset="0"/>
                <a:ea typeface="Times New Roman" panose="02020603050405020304" pitchFamily="18" charset="0"/>
                <a:cs typeface="B Titr" panose="00000700000000000000" pitchFamily="2" charset="-78"/>
              </a:rPr>
              <a:t>:</a:t>
            </a:r>
          </a:p>
          <a:p>
            <a:pPr>
              <a:lnSpc>
                <a:spcPct val="150000"/>
              </a:lnSpc>
            </a:pPr>
            <a:r>
              <a:rPr lang="fa-IR" sz="3200" dirty="0" smtClean="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لَا</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يَزَالُ</a:t>
            </a:r>
            <a:r>
              <a:rPr lang="fa-IR" sz="3200" dirty="0">
                <a:solidFill>
                  <a:srgbClr val="D30000"/>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الْإِسْلَامُ</a:t>
            </a:r>
            <a:r>
              <a:rPr lang="fa-IR" sz="3200" dirty="0">
                <a:solidFill>
                  <a:srgbClr val="D30000"/>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عَزِيزاً</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إِلَى</a:t>
            </a:r>
            <a:r>
              <a:rPr lang="fa-IR" sz="3200" dirty="0">
                <a:solidFill>
                  <a:srgbClr val="D30000"/>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اثْنَيْ</a:t>
            </a:r>
            <a:r>
              <a:rPr lang="fa-IR" sz="3200" dirty="0">
                <a:solidFill>
                  <a:srgbClr val="D30000"/>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عَشَرَ</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D30000"/>
                </a:solidFill>
                <a:latin typeface="Times New Roman" panose="02020603050405020304" pitchFamily="18" charset="0"/>
                <a:ea typeface="Times New Roman" panose="02020603050405020304" pitchFamily="18" charset="0"/>
                <a:cs typeface="B Titr" panose="00000700000000000000" pitchFamily="2" charset="-78"/>
              </a:rPr>
              <a:t>خَلِيفَةً</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ثُمَّ</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كَلِمَةً</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لَمْ</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أَفْهَمْهَا</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فَقُلْتُ</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لِأَبِي</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مَا</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قَالَ</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كُلُّهُمْ</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مِنْ</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solidFill>
                  <a:srgbClr val="242887"/>
                </a:solidFill>
                <a:latin typeface="Times New Roman" panose="02020603050405020304" pitchFamily="18" charset="0"/>
                <a:ea typeface="Times New Roman" panose="02020603050405020304" pitchFamily="18" charset="0"/>
                <a:cs typeface="B Titr" panose="00000700000000000000" pitchFamily="2" charset="-78"/>
              </a:rPr>
              <a:t>قُرَيْشٍ</a:t>
            </a:r>
            <a:r>
              <a:rPr lang="fa-IR" sz="3200" dirty="0">
                <a:solidFill>
                  <a:srgbClr val="242887"/>
                </a:solidFill>
                <a:latin typeface="Times New Roman" panose="02020603050405020304" pitchFamily="18" charset="0"/>
                <a:ea typeface="Times New Roman" panose="02020603050405020304" pitchFamily="18" charset="0"/>
                <a:cs typeface="B Titr" panose="00000700000000000000" pitchFamily="2" charset="-78"/>
              </a:rPr>
              <a:t>» </a:t>
            </a:r>
            <a:endParaRPr lang="fa-IR" sz="3200" dirty="0" smtClean="0">
              <a:solidFill>
                <a:srgbClr val="242887"/>
              </a:solidFill>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3200" dirty="0" smtClean="0">
                <a:solidFill>
                  <a:srgbClr val="242887"/>
                </a:solidFill>
                <a:latin typeface="Times New Roman" panose="02020603050405020304" pitchFamily="18" charset="0"/>
                <a:ea typeface="Times New Roman" panose="02020603050405020304" pitchFamily="18" charset="0"/>
                <a:cs typeface="B Titr" panose="00000700000000000000" pitchFamily="2" charset="-78"/>
              </a:rPr>
              <a:t>(</a:t>
            </a:r>
            <a:r>
              <a:rPr lang="fa-IR" sz="3200" dirty="0" err="1">
                <a:latin typeface="B Nazanin" panose="00000400000000000000" pitchFamily="2" charset="-78"/>
                <a:ea typeface="Times New Roman" panose="02020603050405020304" pitchFamily="18" charset="0"/>
                <a:cs typeface="B Titr" panose="00000700000000000000" pitchFamily="2" charset="-78"/>
              </a:rPr>
              <a:t>صحيح</a:t>
            </a:r>
            <a:r>
              <a:rPr lang="fa-IR" sz="3200" dirty="0">
                <a:latin typeface="B Nazanin" panose="00000400000000000000" pitchFamily="2" charset="-78"/>
                <a:ea typeface="Times New Roman" panose="02020603050405020304" pitchFamily="18" charset="0"/>
                <a:cs typeface="B Titr" panose="00000700000000000000" pitchFamily="2" charset="-78"/>
              </a:rPr>
              <a:t> مسلم، ج3، ص1453، ح7)</a:t>
            </a:r>
            <a:endParaRPr lang="en-US" sz="2400" dirty="0">
              <a:effectLst/>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230866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7677"/>
            <a:ext cx="9144416" cy="6001643"/>
          </a:xfrm>
          <a:prstGeom prst="rect">
            <a:avLst/>
          </a:prstGeom>
        </p:spPr>
        <p:txBody>
          <a:bodyPr wrap="square">
            <a:spAutoFit/>
          </a:bodyPr>
          <a:lstStyle/>
          <a:p>
            <a:pPr>
              <a:lnSpc>
                <a:spcPct val="150000"/>
              </a:lnSpc>
            </a:pPr>
            <a:r>
              <a:rPr lang="fa-IR" sz="3200" dirty="0">
                <a:latin typeface="Times New Roman" panose="02020603050405020304" pitchFamily="18" charset="0"/>
                <a:ea typeface="Times New Roman" panose="02020603050405020304" pitchFamily="18" charset="0"/>
                <a:cs typeface="B Titr" panose="00000700000000000000" pitchFamily="2" charset="-78"/>
              </a:rPr>
              <a:t>2. روایت </a:t>
            </a:r>
            <a:r>
              <a:rPr lang="fa-IR" sz="3200" dirty="0" err="1">
                <a:latin typeface="Times New Roman" panose="02020603050405020304" pitchFamily="18" charset="0"/>
                <a:ea typeface="Times New Roman" panose="02020603050405020304" pitchFamily="18" charset="0"/>
                <a:cs typeface="B Titr" panose="00000700000000000000" pitchFamily="2" charset="-78"/>
              </a:rPr>
              <a:t>ابو</a:t>
            </a:r>
            <a:r>
              <a:rPr lang="fa-IR" sz="3200" dirty="0">
                <a:latin typeface="Times New Roman" panose="02020603050405020304" pitchFamily="18" charset="0"/>
                <a:ea typeface="Times New Roman" panose="02020603050405020304" pitchFamily="18" charset="0"/>
                <a:cs typeface="B Titr" panose="00000700000000000000" pitchFamily="2" charset="-78"/>
              </a:rPr>
              <a:t> </a:t>
            </a:r>
            <a:r>
              <a:rPr lang="fa-IR" sz="3200" dirty="0" err="1">
                <a:latin typeface="Times New Roman" panose="02020603050405020304" pitchFamily="18" charset="0"/>
                <a:ea typeface="Times New Roman" panose="02020603050405020304" pitchFamily="18" charset="0"/>
                <a:cs typeface="B Titr" panose="00000700000000000000" pitchFamily="2" charset="-78"/>
              </a:rPr>
              <a:t>جحیفه</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حدثنا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علی بن عیسی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انبانا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احمد بن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نجده</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القرشی</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حدثنا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سعید بن منصور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حدثنا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یونس بن ابی یعقوب عن عون بن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أبي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جحيفة</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عن ابیه قال: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كنت</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مع</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عمّي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عند</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النبي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صلّى</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اللّه</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عليه</a:t>
            </a:r>
            <a:r>
              <a:rPr lang="fa-IR" sz="3200" dirty="0"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و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سلّم</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فقال</a:t>
            </a:r>
            <a:r>
              <a:rPr lang="fa-IR" sz="3200" dirty="0"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a:t>
            </a:r>
          </a:p>
          <a:p>
            <a:pPr>
              <a:lnSpc>
                <a:spcPct val="150000"/>
              </a:lnSpc>
            </a:pPr>
            <a:r>
              <a:rPr lang="fa-IR" sz="3200" dirty="0"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لا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يزال</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أمر</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أمّتي</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صالحا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حتى</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يمضي</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اثنا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عشر</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D30000"/>
                </a:solidFill>
                <a:latin typeface="Traditional Arabic" panose="02020603050405020304" pitchFamily="18" charset="-78"/>
                <a:ea typeface="Times New Roman" panose="02020603050405020304" pitchFamily="18" charset="0"/>
                <a:cs typeface="B Titr" panose="00000700000000000000" pitchFamily="2" charset="-78"/>
              </a:rPr>
              <a:t>خليفة</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ثم</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قال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كلمة</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و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خفض</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بها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صوته</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فقلت</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لعمّي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و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كان</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أمامي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ما قال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يا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عم</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قال: قال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يا</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بني</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كلّهم</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من </a:t>
            </a:r>
            <a:r>
              <a:rPr lang="fa-IR" sz="3200" dirty="0" err="1"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قريش</a:t>
            </a:r>
            <a:r>
              <a:rPr lang="fa-IR" sz="3200" dirty="0"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a:t>
            </a:r>
          </a:p>
          <a:p>
            <a:pPr>
              <a:lnSpc>
                <a:spcPct val="150000"/>
              </a:lnSpc>
            </a:pPr>
            <a:r>
              <a:rPr lang="fa-IR" sz="3200" dirty="0" err="1"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المستدرك</a:t>
            </a:r>
            <a:r>
              <a:rPr lang="fa-IR" sz="3200" dirty="0" smtClean="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على</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a:t>
            </a:r>
            <a:r>
              <a:rPr lang="fa-IR" sz="3200" dirty="0" err="1">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الصحيحين</a:t>
            </a:r>
            <a:r>
              <a:rPr lang="fa-IR" sz="3200" dirty="0">
                <a:solidFill>
                  <a:srgbClr val="640000"/>
                </a:solidFill>
                <a:latin typeface="Traditional Arabic" panose="02020603050405020304" pitchFamily="18" charset="-78"/>
                <a:ea typeface="Times New Roman" panose="02020603050405020304" pitchFamily="18" charset="0"/>
                <a:cs typeface="B Titr" panose="00000700000000000000" pitchFamily="2" charset="-78"/>
              </a:rPr>
              <a:t>: ج 3،  ص 716، ح6589</a:t>
            </a:r>
            <a:endParaRPr lang="en-US" sz="2400" dirty="0">
              <a:effectLst/>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401691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4902" y="901310"/>
            <a:ext cx="5643602" cy="209564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Oval 2"/>
          <p:cNvSpPr/>
          <p:nvPr/>
        </p:nvSpPr>
        <p:spPr>
          <a:xfrm>
            <a:off x="7980360" y="-27384"/>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بخش اول</a:t>
            </a:r>
            <a:endParaRPr lang="fa-IR" dirty="0">
              <a:cs typeface="B Titr" panose="00000700000000000000" pitchFamily="2" charset="-78"/>
            </a:endParaRPr>
          </a:p>
        </p:txBody>
      </p:sp>
      <p:sp>
        <p:nvSpPr>
          <p:cNvPr id="4" name="Rounded Rectangle 3"/>
          <p:cNvSpPr/>
          <p:nvPr/>
        </p:nvSpPr>
        <p:spPr>
          <a:xfrm>
            <a:off x="1877650" y="-27384"/>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نگاهی کلی به روایات مهدوی</a:t>
            </a:r>
            <a:endParaRPr lang="fa-IR" sz="3200" dirty="0">
              <a:cs typeface="B Titr" panose="00000700000000000000" pitchFamily="2" charset="-78"/>
            </a:endParaRPr>
          </a:p>
        </p:txBody>
      </p:sp>
      <p:sp>
        <p:nvSpPr>
          <p:cNvPr id="5" name="10-Point Star 4"/>
          <p:cNvSpPr/>
          <p:nvPr/>
        </p:nvSpPr>
        <p:spPr>
          <a:xfrm>
            <a:off x="8408418" y="97274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6" name="Left Arrow 5"/>
          <p:cNvSpPr/>
          <p:nvPr/>
        </p:nvSpPr>
        <p:spPr>
          <a:xfrm>
            <a:off x="5720938" y="972748"/>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7" name="Rounded Rectangle 6"/>
          <p:cNvSpPr/>
          <p:nvPr/>
        </p:nvSpPr>
        <p:spPr>
          <a:xfrm>
            <a:off x="3679216" y="901310"/>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2000 متن</a:t>
            </a:r>
            <a:r>
              <a:rPr lang="fa-IR" sz="2800" dirty="0" smtClean="0">
                <a:cs typeface="B Titr" panose="00000700000000000000" pitchFamily="2" charset="-78"/>
              </a:rPr>
              <a:t>       6000 سند</a:t>
            </a:r>
            <a:endParaRPr lang="fa-IR" sz="2800" dirty="0">
              <a:cs typeface="B Titr" panose="00000700000000000000" pitchFamily="2" charset="-78"/>
            </a:endParaRPr>
          </a:p>
        </p:txBody>
      </p:sp>
      <p:sp>
        <p:nvSpPr>
          <p:cNvPr id="8" name="Oval 7"/>
          <p:cNvSpPr/>
          <p:nvPr/>
        </p:nvSpPr>
        <p:spPr>
          <a:xfrm>
            <a:off x="6751050" y="829872"/>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b="1" dirty="0" smtClean="0">
                <a:cs typeface="B Titr" panose="00000700000000000000" pitchFamily="2" charset="-78"/>
              </a:rPr>
              <a:t>تعداد روایات</a:t>
            </a:r>
            <a:endParaRPr lang="fa-IR" sz="2200" dirty="0">
              <a:cs typeface="B Titr" panose="00000700000000000000" pitchFamily="2" charset="-78"/>
            </a:endParaRPr>
          </a:p>
        </p:txBody>
      </p:sp>
      <p:sp>
        <p:nvSpPr>
          <p:cNvPr id="21" name="Left Arrow 20"/>
          <p:cNvSpPr/>
          <p:nvPr/>
        </p:nvSpPr>
        <p:spPr>
          <a:xfrm>
            <a:off x="3062898" y="1000108"/>
            <a:ext cx="59123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2" name="Rounded Rectangle 21"/>
          <p:cNvSpPr/>
          <p:nvPr/>
        </p:nvSpPr>
        <p:spPr>
          <a:xfrm>
            <a:off x="-8904" y="928670"/>
            <a:ext cx="307180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معجم احادیث </a:t>
            </a:r>
            <a:r>
              <a:rPr lang="fa-IR" sz="2000" dirty="0" err="1" smtClean="0">
                <a:cs typeface="B Titr" panose="00000700000000000000" pitchFamily="2" charset="-78"/>
              </a:rPr>
              <a:t>الامام</a:t>
            </a:r>
            <a:r>
              <a:rPr lang="fa-IR" sz="2000" dirty="0" smtClean="0">
                <a:cs typeface="B Titr" panose="00000700000000000000" pitchFamily="2" charset="-78"/>
              </a:rPr>
              <a:t> </a:t>
            </a:r>
            <a:r>
              <a:rPr lang="fa-IR" sz="2000" dirty="0" err="1" smtClean="0">
                <a:cs typeface="B Titr" panose="00000700000000000000" pitchFamily="2" charset="-78"/>
              </a:rPr>
              <a:t>المهدی</a:t>
            </a:r>
            <a:r>
              <a:rPr lang="fa-IR" sz="1600" dirty="0" smtClean="0">
                <a:cs typeface="B Titr" panose="00000700000000000000" pitchFamily="2" charset="-78"/>
              </a:rPr>
              <a:t>(</a:t>
            </a:r>
            <a:r>
              <a:rPr lang="fa-IR" sz="1600" dirty="0" err="1" smtClean="0">
                <a:cs typeface="B Titr" panose="00000700000000000000" pitchFamily="2" charset="-78"/>
              </a:rPr>
              <a:t>عج</a:t>
            </a:r>
            <a:r>
              <a:rPr lang="fa-IR" sz="1600" dirty="0" smtClean="0">
                <a:cs typeface="B Titr" panose="00000700000000000000" pitchFamily="2" charset="-78"/>
              </a:rPr>
              <a:t>)</a:t>
            </a:r>
            <a:r>
              <a:rPr lang="fa-IR" sz="2400" dirty="0" smtClean="0">
                <a:cs typeface="B Titr" panose="00000700000000000000" pitchFamily="2" charset="-78"/>
              </a:rPr>
              <a:t>1941</a:t>
            </a:r>
            <a:r>
              <a:rPr lang="fa-IR" dirty="0" smtClean="0">
                <a:cs typeface="B Titr" panose="00000700000000000000" pitchFamily="2" charset="-78"/>
              </a:rPr>
              <a:t>حدیث</a:t>
            </a:r>
            <a:endParaRPr lang="fa-IR" sz="2800" dirty="0">
              <a:cs typeface="B Titr" panose="00000700000000000000" pitchFamily="2" charset="-78"/>
            </a:endParaRPr>
          </a:p>
        </p:txBody>
      </p:sp>
      <p:sp>
        <p:nvSpPr>
          <p:cNvPr id="23" name="10-Point Star 22"/>
          <p:cNvSpPr/>
          <p:nvPr/>
        </p:nvSpPr>
        <p:spPr>
          <a:xfrm>
            <a:off x="8408418" y="170536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24" name="Left Arrow 23"/>
          <p:cNvSpPr/>
          <p:nvPr/>
        </p:nvSpPr>
        <p:spPr>
          <a:xfrm>
            <a:off x="5720938" y="1700808"/>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5" name="Rounded Rectangle 24"/>
          <p:cNvSpPr/>
          <p:nvPr/>
        </p:nvSpPr>
        <p:spPr>
          <a:xfrm>
            <a:off x="3679216" y="1632568"/>
            <a:ext cx="1914532" cy="648072"/>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100موضوع</a:t>
            </a:r>
            <a:endParaRPr lang="fa-IR" sz="2800" dirty="0">
              <a:cs typeface="B Titr" panose="00000700000000000000" pitchFamily="2" charset="-78"/>
            </a:endParaRPr>
          </a:p>
        </p:txBody>
      </p:sp>
      <p:sp>
        <p:nvSpPr>
          <p:cNvPr id="26" name="Oval 25"/>
          <p:cNvSpPr/>
          <p:nvPr/>
        </p:nvSpPr>
        <p:spPr>
          <a:xfrm>
            <a:off x="6751050" y="1628800"/>
            <a:ext cx="1571636" cy="657456"/>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dirty="0" smtClean="0">
                <a:cs typeface="B Titr" panose="00000700000000000000" pitchFamily="2" charset="-78"/>
              </a:rPr>
              <a:t>موضوع  روایات</a:t>
            </a:r>
            <a:endParaRPr lang="fa-IR" dirty="0">
              <a:cs typeface="B Titr" panose="00000700000000000000" pitchFamily="2" charset="-78"/>
            </a:endParaRPr>
          </a:p>
        </p:txBody>
      </p:sp>
      <p:sp>
        <p:nvSpPr>
          <p:cNvPr id="27" name="10-Point Star 26"/>
          <p:cNvSpPr/>
          <p:nvPr/>
        </p:nvSpPr>
        <p:spPr>
          <a:xfrm>
            <a:off x="8408418" y="234888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28" name="Left Arrow 27"/>
          <p:cNvSpPr/>
          <p:nvPr/>
        </p:nvSpPr>
        <p:spPr>
          <a:xfrm>
            <a:off x="5720938" y="2368304"/>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9" name="Rounded Rectangle 28"/>
          <p:cNvSpPr/>
          <p:nvPr/>
        </p:nvSpPr>
        <p:spPr>
          <a:xfrm>
            <a:off x="3679216" y="2339933"/>
            <a:ext cx="1914532" cy="585011"/>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7 دسته</a:t>
            </a:r>
            <a:endParaRPr lang="fa-IR" sz="3200" dirty="0">
              <a:cs typeface="B Titr" panose="00000700000000000000" pitchFamily="2" charset="-78"/>
            </a:endParaRPr>
          </a:p>
        </p:txBody>
      </p:sp>
      <p:sp>
        <p:nvSpPr>
          <p:cNvPr id="30" name="Oval 29"/>
          <p:cNvSpPr/>
          <p:nvPr/>
        </p:nvSpPr>
        <p:spPr>
          <a:xfrm>
            <a:off x="6751050" y="2276872"/>
            <a:ext cx="1571636" cy="636936"/>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b="1" dirty="0" smtClean="0">
                <a:cs typeface="B Titr" panose="00000700000000000000" pitchFamily="2" charset="-78"/>
              </a:rPr>
              <a:t>دسته بندی </a:t>
            </a:r>
            <a:endParaRPr lang="fa-IR" dirty="0">
              <a:cs typeface="B Titr" panose="00000700000000000000" pitchFamily="2" charset="-78"/>
            </a:endParaRPr>
          </a:p>
        </p:txBody>
      </p:sp>
      <p:sp>
        <p:nvSpPr>
          <p:cNvPr id="31" name="Rectangle 30"/>
          <p:cNvSpPr/>
          <p:nvPr/>
        </p:nvSpPr>
        <p:spPr>
          <a:xfrm>
            <a:off x="0" y="3035800"/>
            <a:ext cx="9153216" cy="4143404"/>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6" name="10-Point Star 35"/>
          <p:cNvSpPr/>
          <p:nvPr/>
        </p:nvSpPr>
        <p:spPr>
          <a:xfrm>
            <a:off x="8214689" y="3087168"/>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اول</a:t>
            </a:r>
            <a:endParaRPr lang="fa-IR" dirty="0">
              <a:cs typeface="B Titr" panose="00000700000000000000" pitchFamily="2" charset="-78"/>
            </a:endParaRPr>
          </a:p>
        </p:txBody>
      </p:sp>
      <p:sp>
        <p:nvSpPr>
          <p:cNvPr id="37" name="Rectangle 36"/>
          <p:cNvSpPr/>
          <p:nvPr/>
        </p:nvSpPr>
        <p:spPr>
          <a:xfrm>
            <a:off x="5580112" y="3068960"/>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r>
              <a:rPr lang="fa-IR" sz="2800" b="1" dirty="0" smtClean="0">
                <a:cs typeface="B Titr" panose="00000700000000000000" pitchFamily="2" charset="-78"/>
              </a:rPr>
              <a:t>ضرورت وجود امام</a:t>
            </a:r>
            <a:r>
              <a:rPr lang="fa-IR" sz="3200" b="1" dirty="0" smtClean="0">
                <a:cs typeface="B Titr" panose="00000700000000000000" pitchFamily="2" charset="-78"/>
              </a:rPr>
              <a:t> </a:t>
            </a:r>
            <a:endParaRPr lang="fa-IR" sz="3200" b="1" dirty="0">
              <a:cs typeface="B Titr" panose="00000700000000000000" pitchFamily="2" charset="-78"/>
            </a:endParaRPr>
          </a:p>
        </p:txBody>
      </p:sp>
      <p:sp>
        <p:nvSpPr>
          <p:cNvPr id="38" name="Rectangle 37"/>
          <p:cNvSpPr/>
          <p:nvPr/>
        </p:nvSpPr>
        <p:spPr>
          <a:xfrm>
            <a:off x="0" y="3969614"/>
            <a:ext cx="9144000" cy="3185487"/>
          </a:xfrm>
          <a:prstGeom prst="rect">
            <a:avLst/>
          </a:prstGeom>
        </p:spPr>
        <p:txBody>
          <a:bodyPr wrap="square">
            <a:spAutoFit/>
          </a:bodyPr>
          <a:lstStyle/>
          <a:p>
            <a:pPr algn="ctr">
              <a:lnSpc>
                <a:spcPct val="150000"/>
              </a:lnSpc>
            </a:pPr>
            <a:r>
              <a:rPr lang="fa-IR" sz="3600" dirty="0" smtClean="0">
                <a:latin typeface="Segoe UI Semibold" panose="020B0702040204020203" pitchFamily="34" charset="0"/>
                <a:cs typeface="B Titr" panose="00000700000000000000" pitchFamily="2" charset="-78"/>
              </a:rPr>
              <a:t>امام صادق</a:t>
            </a:r>
            <a:r>
              <a:rPr lang="fa-IR" sz="2800" dirty="0" smtClean="0">
                <a:latin typeface="Segoe UI Semibold" panose="020B0702040204020203" pitchFamily="34" charset="0"/>
                <a:cs typeface="B Titr" panose="00000700000000000000" pitchFamily="2" charset="-78"/>
              </a:rPr>
              <a:t>(ع):</a:t>
            </a:r>
            <a:r>
              <a:rPr lang="fa-IR" sz="3600" dirty="0" smtClean="0">
                <a:latin typeface="Segoe UI Semibold" panose="020B0702040204020203" pitchFamily="34" charset="0"/>
                <a:cs typeface="B Titr" panose="00000700000000000000" pitchFamily="2" charset="-78"/>
              </a:rPr>
              <a:t> </a:t>
            </a:r>
            <a:r>
              <a:rPr lang="fa-IR" sz="3600" dirty="0" err="1">
                <a:latin typeface="Segoe UI Semibold" panose="020B0702040204020203" pitchFamily="34" charset="0"/>
                <a:cs typeface="B Titr" panose="00000700000000000000" pitchFamily="2" charset="-78"/>
              </a:rPr>
              <a:t>لَوْ</a:t>
            </a:r>
            <a:r>
              <a:rPr lang="fa-IR" sz="3600" dirty="0">
                <a:latin typeface="Segoe UI Semibold" panose="020B0702040204020203" pitchFamily="34" charset="0"/>
                <a:cs typeface="B Titr" panose="00000700000000000000" pitchFamily="2" charset="-78"/>
              </a:rPr>
              <a:t> </a:t>
            </a:r>
            <a:r>
              <a:rPr lang="fa-IR" sz="3600" dirty="0" err="1">
                <a:latin typeface="Segoe UI Semibold" panose="020B0702040204020203" pitchFamily="34" charset="0"/>
                <a:cs typeface="B Titr" panose="00000700000000000000" pitchFamily="2" charset="-78"/>
              </a:rPr>
              <a:t>بَقِيَتِ</a:t>
            </a:r>
            <a:r>
              <a:rPr lang="fa-IR" sz="3600" dirty="0">
                <a:latin typeface="Segoe UI Semibold" panose="020B0702040204020203" pitchFamily="34" charset="0"/>
                <a:cs typeface="B Titr" panose="00000700000000000000" pitchFamily="2" charset="-78"/>
              </a:rPr>
              <a:t>‏ </a:t>
            </a:r>
            <a:r>
              <a:rPr lang="fa-IR" sz="3600" dirty="0" err="1">
                <a:latin typeface="Segoe UI Semibold" panose="020B0702040204020203" pitchFamily="34" charset="0"/>
                <a:cs typeface="B Titr" panose="00000700000000000000" pitchFamily="2" charset="-78"/>
              </a:rPr>
              <a:t>الْأَرْضُ</a:t>
            </a:r>
            <a:r>
              <a:rPr lang="fa-IR" sz="3600" dirty="0">
                <a:latin typeface="Segoe UI Semibold" panose="020B0702040204020203" pitchFamily="34" charset="0"/>
                <a:cs typeface="B Titr" panose="00000700000000000000" pitchFamily="2" charset="-78"/>
              </a:rPr>
              <a:t>‏ </a:t>
            </a:r>
            <a:r>
              <a:rPr lang="fa-IR" sz="3600" dirty="0" err="1">
                <a:latin typeface="Segoe UI Semibold" panose="020B0702040204020203" pitchFamily="34" charset="0"/>
                <a:cs typeface="B Titr" panose="00000700000000000000" pitchFamily="2" charset="-78"/>
              </a:rPr>
              <a:t>بِغَيْرِ</a:t>
            </a:r>
            <a:r>
              <a:rPr lang="fa-IR" sz="3600" dirty="0">
                <a:latin typeface="Segoe UI Semibold" panose="020B0702040204020203" pitchFamily="34" charset="0"/>
                <a:cs typeface="B Titr" panose="00000700000000000000" pitchFamily="2" charset="-78"/>
              </a:rPr>
              <a:t> </a:t>
            </a:r>
            <a:r>
              <a:rPr lang="fa-IR" sz="3600" dirty="0" err="1">
                <a:latin typeface="Segoe UI Semibold" panose="020B0702040204020203" pitchFamily="34" charset="0"/>
                <a:cs typeface="B Titr" panose="00000700000000000000" pitchFamily="2" charset="-78"/>
              </a:rPr>
              <a:t>إِمَامٍ</a:t>
            </a:r>
            <a:r>
              <a:rPr lang="fa-IR" sz="3600" dirty="0">
                <a:latin typeface="Segoe UI Semibold" panose="020B0702040204020203" pitchFamily="34" charset="0"/>
                <a:cs typeface="B Titr" panose="00000700000000000000" pitchFamily="2" charset="-78"/>
              </a:rPr>
              <a:t> </a:t>
            </a:r>
            <a:r>
              <a:rPr lang="fa-IR" sz="3600" dirty="0" err="1" smtClean="0">
                <a:latin typeface="Segoe UI Semibold" panose="020B0702040204020203" pitchFamily="34" charset="0"/>
                <a:cs typeface="B Titr" panose="00000700000000000000" pitchFamily="2" charset="-78"/>
              </a:rPr>
              <a:t>لَسَاخَت</a:t>
            </a:r>
            <a:r>
              <a:rPr lang="fa-IR" sz="3600" dirty="0" smtClean="0">
                <a:latin typeface="Segoe UI Semibold" panose="020B0702040204020203" pitchFamily="34" charset="0"/>
                <a:cs typeface="B Titr" panose="00000700000000000000" pitchFamily="2" charset="-78"/>
              </a:rPr>
              <a:t>؛</a:t>
            </a:r>
          </a:p>
          <a:p>
            <a:pPr algn="ctr">
              <a:lnSpc>
                <a:spcPct val="150000"/>
              </a:lnSpc>
            </a:pPr>
            <a:r>
              <a:rPr lang="fa-IR" sz="4800" dirty="0" smtClean="0">
                <a:solidFill>
                  <a:srgbClr val="FF0000"/>
                </a:solidFill>
                <a:latin typeface="Segoe UI Semibold" panose="020B0702040204020203" pitchFamily="34" charset="0"/>
                <a:cs typeface="B Titr" panose="00000700000000000000" pitchFamily="2" charset="-78"/>
              </a:rPr>
              <a:t>اگر زمین بدون امام بماند از بین می رود.</a:t>
            </a:r>
            <a:r>
              <a:rPr lang="fa-IR" sz="4800" dirty="0" smtClean="0">
                <a:latin typeface="Segoe UI Semibold" panose="020B0702040204020203" pitchFamily="34" charset="0"/>
                <a:cs typeface="B Titr" panose="00000700000000000000" pitchFamily="2" charset="-78"/>
              </a:rPr>
              <a:t> </a:t>
            </a:r>
            <a:r>
              <a:rPr lang="fa-IR" sz="3200" dirty="0">
                <a:latin typeface="Segoe UI Semibold" panose="020B0702040204020203" pitchFamily="34" charset="0"/>
                <a:cs typeface="B Titr" panose="00000700000000000000" pitchFamily="2" charset="-78"/>
              </a:rPr>
              <a:t>کافی،ج1، ص178، ح10‏</a:t>
            </a:r>
            <a:endParaRPr lang="fa-IR" dirty="0">
              <a:latin typeface="Segoe UI Semibold" panose="020B0702040204020203" pitchFamily="34" charset="0"/>
              <a:cs typeface="B Titr" panose="00000700000000000000" pitchFamily="2" charset="-78"/>
            </a:endParaRPr>
          </a:p>
          <a:p>
            <a:pPr algn="ctr">
              <a:lnSpc>
                <a:spcPct val="150000"/>
              </a:lnSpc>
            </a:pPr>
            <a:endParaRPr lang="fa-IR" dirty="0">
              <a:latin typeface="Segoe UI Semibold" panose="020B0702040204020203" pitchFamily="34" charset="0"/>
            </a:endParaRPr>
          </a:p>
        </p:txBody>
      </p:sp>
    </p:spTree>
    <p:extLst>
      <p:ext uri="{BB962C8B-B14F-4D97-AF65-F5344CB8AC3E}">
        <p14:creationId xmlns:p14="http://schemas.microsoft.com/office/powerpoint/2010/main" val="174009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Scale>
                                      <p:cBhvr>
                                        <p:cTn id="25"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2"/>
                                        </p:tgtEl>
                                        <p:attrNameLst>
                                          <p:attrName>ppt_x</p:attrName>
                                          <p:attrName>ppt_y</p:attrName>
                                        </p:attrNameLst>
                                      </p:cBhvr>
                                    </p:animMotion>
                                    <p:animEffect transition="in" filter="fade">
                                      <p:cBhvr>
                                        <p:cTn id="27" dur="1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 calcmode="lin" valueType="num">
                                      <p:cBhvr>
                                        <p:cTn id="34" dur="500" fill="hold"/>
                                        <p:tgtEl>
                                          <p:spTgt spid="5"/>
                                        </p:tgtEl>
                                        <p:attrNameLst>
                                          <p:attrName>style.rotation</p:attrName>
                                        </p:attrNameLst>
                                      </p:cBhvr>
                                      <p:tavLst>
                                        <p:tav tm="0">
                                          <p:val>
                                            <p:fltVal val="360"/>
                                          </p:val>
                                        </p:tav>
                                        <p:tav tm="100000">
                                          <p:val>
                                            <p:fltVal val="0"/>
                                          </p:val>
                                        </p:tav>
                                      </p:tavLst>
                                    </p:anim>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8"/>
                                        </p:tgtEl>
                                        <p:attrNameLst>
                                          <p:attrName>style.visibility</p:attrName>
                                        </p:attrNameLst>
                                      </p:cBhvr>
                                      <p:to>
                                        <p:strVal val="visible"/>
                                      </p:to>
                                    </p:set>
                                    <p:anim calcmode="lin" valueType="num">
                                      <p:cBhvr>
                                        <p:cTn id="40" dur="1000" fill="hold"/>
                                        <p:tgtEl>
                                          <p:spTgt spid="8"/>
                                        </p:tgtEl>
                                        <p:attrNameLst>
                                          <p:attrName>ppt_w</p:attrName>
                                        </p:attrNameLst>
                                      </p:cBhvr>
                                      <p:tavLst>
                                        <p:tav tm="0">
                                          <p:val>
                                            <p:fltVal val="0"/>
                                          </p:val>
                                        </p:tav>
                                        <p:tav tm="100000">
                                          <p:val>
                                            <p:strVal val="#ppt_w"/>
                                          </p:val>
                                        </p:tav>
                                      </p:tavLst>
                                    </p:anim>
                                    <p:anim calcmode="lin" valueType="num">
                                      <p:cBhvr>
                                        <p:cTn id="41" dur="1000" fill="hold"/>
                                        <p:tgtEl>
                                          <p:spTgt spid="8"/>
                                        </p:tgtEl>
                                        <p:attrNameLst>
                                          <p:attrName>ppt_h</p:attrName>
                                        </p:attrNameLst>
                                      </p:cBhvr>
                                      <p:tavLst>
                                        <p:tav tm="0">
                                          <p:val>
                                            <p:fltVal val="0"/>
                                          </p:val>
                                        </p:tav>
                                        <p:tav tm="100000">
                                          <p:val>
                                            <p:strVal val="#ppt_h"/>
                                          </p:val>
                                        </p:tav>
                                      </p:tavLst>
                                    </p:anim>
                                    <p:anim calcmode="lin" valueType="num">
                                      <p:cBhvr>
                                        <p:cTn id="42" dur="1000" fill="hold"/>
                                        <p:tgtEl>
                                          <p:spTgt spid="8"/>
                                        </p:tgtEl>
                                        <p:attrNameLst>
                                          <p:attrName>style.rotation</p:attrName>
                                        </p:attrNameLst>
                                      </p:cBhvr>
                                      <p:tavLst>
                                        <p:tav tm="0">
                                          <p:val>
                                            <p:fltVal val="90"/>
                                          </p:val>
                                        </p:tav>
                                        <p:tav tm="100000">
                                          <p:val>
                                            <p:fltVal val="0"/>
                                          </p:val>
                                        </p:tav>
                                      </p:tavLst>
                                    </p:anim>
                                    <p:animEffect transition="in" filter="fade">
                                      <p:cBhvr>
                                        <p:cTn id="43" dur="1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80">
                                          <p:stCondLst>
                                            <p:cond delay="0"/>
                                          </p:stCondLst>
                                        </p:cTn>
                                        <p:tgtEl>
                                          <p:spTgt spid="7"/>
                                        </p:tgtEl>
                                      </p:cBhvr>
                                    </p:animEffect>
                                    <p:anim calcmode="lin" valueType="num">
                                      <p:cBhvr>
                                        <p:cTn id="5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2" dur="26">
                                          <p:stCondLst>
                                            <p:cond delay="650"/>
                                          </p:stCondLst>
                                        </p:cTn>
                                        <p:tgtEl>
                                          <p:spTgt spid="7"/>
                                        </p:tgtEl>
                                      </p:cBhvr>
                                      <p:to x="100000" y="60000"/>
                                    </p:animScale>
                                    <p:animScale>
                                      <p:cBhvr>
                                        <p:cTn id="63" dur="166" decel="50000">
                                          <p:stCondLst>
                                            <p:cond delay="676"/>
                                          </p:stCondLst>
                                        </p:cTn>
                                        <p:tgtEl>
                                          <p:spTgt spid="7"/>
                                        </p:tgtEl>
                                      </p:cBhvr>
                                      <p:to x="100000" y="100000"/>
                                    </p:animScale>
                                    <p:animScale>
                                      <p:cBhvr>
                                        <p:cTn id="64" dur="26">
                                          <p:stCondLst>
                                            <p:cond delay="1312"/>
                                          </p:stCondLst>
                                        </p:cTn>
                                        <p:tgtEl>
                                          <p:spTgt spid="7"/>
                                        </p:tgtEl>
                                      </p:cBhvr>
                                      <p:to x="100000" y="80000"/>
                                    </p:animScale>
                                    <p:animScale>
                                      <p:cBhvr>
                                        <p:cTn id="65" dur="166" decel="50000">
                                          <p:stCondLst>
                                            <p:cond delay="1338"/>
                                          </p:stCondLst>
                                        </p:cTn>
                                        <p:tgtEl>
                                          <p:spTgt spid="7"/>
                                        </p:tgtEl>
                                      </p:cBhvr>
                                      <p:to x="100000" y="100000"/>
                                    </p:animScale>
                                    <p:animScale>
                                      <p:cBhvr>
                                        <p:cTn id="66" dur="26">
                                          <p:stCondLst>
                                            <p:cond delay="1642"/>
                                          </p:stCondLst>
                                        </p:cTn>
                                        <p:tgtEl>
                                          <p:spTgt spid="7"/>
                                        </p:tgtEl>
                                      </p:cBhvr>
                                      <p:to x="100000" y="90000"/>
                                    </p:animScale>
                                    <p:animScale>
                                      <p:cBhvr>
                                        <p:cTn id="67" dur="166" decel="50000">
                                          <p:stCondLst>
                                            <p:cond delay="1668"/>
                                          </p:stCondLst>
                                        </p:cTn>
                                        <p:tgtEl>
                                          <p:spTgt spid="7"/>
                                        </p:tgtEl>
                                      </p:cBhvr>
                                      <p:to x="100000" y="100000"/>
                                    </p:animScale>
                                    <p:animScale>
                                      <p:cBhvr>
                                        <p:cTn id="68" dur="26">
                                          <p:stCondLst>
                                            <p:cond delay="1808"/>
                                          </p:stCondLst>
                                        </p:cTn>
                                        <p:tgtEl>
                                          <p:spTgt spid="7"/>
                                        </p:tgtEl>
                                      </p:cBhvr>
                                      <p:to x="100000" y="95000"/>
                                    </p:animScale>
                                    <p:animScale>
                                      <p:cBhvr>
                                        <p:cTn id="69" dur="166" decel="50000">
                                          <p:stCondLst>
                                            <p:cond delay="1834"/>
                                          </p:stCondLst>
                                        </p:cTn>
                                        <p:tgtEl>
                                          <p:spTgt spid="7"/>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39"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ppt_h</p:attrName>
                                        </p:attrNameLst>
                                      </p:cBhvr>
                                      <p:tavLst>
                                        <p:tav tm="0">
                                          <p:val>
                                            <p:strVal val="#ppt_h/20"/>
                                          </p:val>
                                        </p:tav>
                                        <p:tav tm="50000">
                                          <p:val>
                                            <p:strVal val="#ppt_h/20"/>
                                          </p:val>
                                        </p:tav>
                                        <p:tav tm="100000">
                                          <p:val>
                                            <p:strVal val="#ppt_h"/>
                                          </p:val>
                                        </p:tav>
                                      </p:tavLst>
                                    </p:anim>
                                    <p:anim calcmode="lin" valueType="num">
                                      <p:cBhvr>
                                        <p:cTn id="75" dur="500" fill="hold"/>
                                        <p:tgtEl>
                                          <p:spTgt spid="21"/>
                                        </p:tgtEl>
                                        <p:attrNameLst>
                                          <p:attrName>ppt_w</p:attrName>
                                        </p:attrNameLst>
                                      </p:cBhvr>
                                      <p:tavLst>
                                        <p:tav tm="0">
                                          <p:val>
                                            <p:strVal val="#ppt_w+.3"/>
                                          </p:val>
                                        </p:tav>
                                        <p:tav tm="50000">
                                          <p:val>
                                            <p:strVal val="#ppt_w+.3"/>
                                          </p:val>
                                        </p:tav>
                                        <p:tav tm="100000">
                                          <p:val>
                                            <p:strVal val="#ppt_w"/>
                                          </p:val>
                                        </p:tav>
                                      </p:tavLst>
                                    </p:anim>
                                    <p:anim calcmode="lin" valueType="num">
                                      <p:cBhvr>
                                        <p:cTn id="76" dur="500" fill="hold"/>
                                        <p:tgtEl>
                                          <p:spTgt spid="21"/>
                                        </p:tgtEl>
                                        <p:attrNameLst>
                                          <p:attrName>ppt_x</p:attrName>
                                        </p:attrNameLst>
                                      </p:cBhvr>
                                      <p:tavLst>
                                        <p:tav tm="0">
                                          <p:val>
                                            <p:strVal val="#ppt_x-.3"/>
                                          </p:val>
                                        </p:tav>
                                        <p:tav tm="5000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wipe(down)">
                                      <p:cBhvr>
                                        <p:cTn id="82" dur="580">
                                          <p:stCondLst>
                                            <p:cond delay="0"/>
                                          </p:stCondLst>
                                        </p:cTn>
                                        <p:tgtEl>
                                          <p:spTgt spid="22"/>
                                        </p:tgtEl>
                                      </p:cBhvr>
                                    </p:animEffect>
                                    <p:anim calcmode="lin" valueType="num">
                                      <p:cBhvr>
                                        <p:cTn id="8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88" dur="26">
                                          <p:stCondLst>
                                            <p:cond delay="650"/>
                                          </p:stCondLst>
                                        </p:cTn>
                                        <p:tgtEl>
                                          <p:spTgt spid="22"/>
                                        </p:tgtEl>
                                      </p:cBhvr>
                                      <p:to x="100000" y="60000"/>
                                    </p:animScale>
                                    <p:animScale>
                                      <p:cBhvr>
                                        <p:cTn id="89" dur="166" decel="50000">
                                          <p:stCondLst>
                                            <p:cond delay="676"/>
                                          </p:stCondLst>
                                        </p:cTn>
                                        <p:tgtEl>
                                          <p:spTgt spid="22"/>
                                        </p:tgtEl>
                                      </p:cBhvr>
                                      <p:to x="100000" y="100000"/>
                                    </p:animScale>
                                    <p:animScale>
                                      <p:cBhvr>
                                        <p:cTn id="90" dur="26">
                                          <p:stCondLst>
                                            <p:cond delay="1312"/>
                                          </p:stCondLst>
                                        </p:cTn>
                                        <p:tgtEl>
                                          <p:spTgt spid="22"/>
                                        </p:tgtEl>
                                      </p:cBhvr>
                                      <p:to x="100000" y="80000"/>
                                    </p:animScale>
                                    <p:animScale>
                                      <p:cBhvr>
                                        <p:cTn id="91" dur="166" decel="50000">
                                          <p:stCondLst>
                                            <p:cond delay="1338"/>
                                          </p:stCondLst>
                                        </p:cTn>
                                        <p:tgtEl>
                                          <p:spTgt spid="22"/>
                                        </p:tgtEl>
                                      </p:cBhvr>
                                      <p:to x="100000" y="100000"/>
                                    </p:animScale>
                                    <p:animScale>
                                      <p:cBhvr>
                                        <p:cTn id="92" dur="26">
                                          <p:stCondLst>
                                            <p:cond delay="1642"/>
                                          </p:stCondLst>
                                        </p:cTn>
                                        <p:tgtEl>
                                          <p:spTgt spid="22"/>
                                        </p:tgtEl>
                                      </p:cBhvr>
                                      <p:to x="100000" y="90000"/>
                                    </p:animScale>
                                    <p:animScale>
                                      <p:cBhvr>
                                        <p:cTn id="93" dur="166" decel="50000">
                                          <p:stCondLst>
                                            <p:cond delay="1668"/>
                                          </p:stCondLst>
                                        </p:cTn>
                                        <p:tgtEl>
                                          <p:spTgt spid="22"/>
                                        </p:tgtEl>
                                      </p:cBhvr>
                                      <p:to x="100000" y="100000"/>
                                    </p:animScale>
                                    <p:animScale>
                                      <p:cBhvr>
                                        <p:cTn id="94" dur="26">
                                          <p:stCondLst>
                                            <p:cond delay="1808"/>
                                          </p:stCondLst>
                                        </p:cTn>
                                        <p:tgtEl>
                                          <p:spTgt spid="22"/>
                                        </p:tgtEl>
                                      </p:cBhvr>
                                      <p:to x="100000" y="95000"/>
                                    </p:animScale>
                                    <p:animScale>
                                      <p:cBhvr>
                                        <p:cTn id="95" dur="166" decel="50000">
                                          <p:stCondLst>
                                            <p:cond delay="1834"/>
                                          </p:stCondLst>
                                        </p:cTn>
                                        <p:tgtEl>
                                          <p:spTgt spid="22"/>
                                        </p:tgtEl>
                                      </p:cBhvr>
                                      <p:to x="100000" y="100000"/>
                                    </p:animScale>
                                  </p:childTnLst>
                                </p:cTn>
                              </p:par>
                            </p:childTnLst>
                          </p:cTn>
                        </p:par>
                      </p:childTnLst>
                    </p:cTn>
                  </p:par>
                  <p:par>
                    <p:cTn id="96" fill="hold">
                      <p:stCondLst>
                        <p:cond delay="indefinite"/>
                      </p:stCondLst>
                      <p:childTnLst>
                        <p:par>
                          <p:cTn id="97" fill="hold">
                            <p:stCondLst>
                              <p:cond delay="0"/>
                            </p:stCondLst>
                            <p:childTnLst>
                              <p:par>
                                <p:cTn id="98" presetID="3" presetClass="exit" presetSubtype="10" fill="hold" grpId="1" nodeType="clickEffect">
                                  <p:stCondLst>
                                    <p:cond delay="0"/>
                                  </p:stCondLst>
                                  <p:childTnLst>
                                    <p:animEffect transition="out" filter="blinds(horizontal)">
                                      <p:cBhvr>
                                        <p:cTn id="99" dur="500"/>
                                        <p:tgtEl>
                                          <p:spTgt spid="21"/>
                                        </p:tgtEl>
                                      </p:cBhvr>
                                    </p:animEffect>
                                    <p:set>
                                      <p:cBhvr>
                                        <p:cTn id="100" dur="1" fill="hold">
                                          <p:stCondLst>
                                            <p:cond delay="499"/>
                                          </p:stCondLst>
                                        </p:cTn>
                                        <p:tgtEl>
                                          <p:spTgt spid="21"/>
                                        </p:tgtEl>
                                        <p:attrNameLst>
                                          <p:attrName>style.visibility</p:attrName>
                                        </p:attrNameLst>
                                      </p:cBhvr>
                                      <p:to>
                                        <p:strVal val="hidden"/>
                                      </p:to>
                                    </p:set>
                                  </p:childTnLst>
                                </p:cTn>
                              </p:par>
                              <p:par>
                                <p:cTn id="101" presetID="3" presetClass="exit" presetSubtype="10" fill="hold" grpId="1" nodeType="withEffect">
                                  <p:stCondLst>
                                    <p:cond delay="0"/>
                                  </p:stCondLst>
                                  <p:childTnLst>
                                    <p:animEffect transition="out" filter="blinds(horizontal)">
                                      <p:cBhvr>
                                        <p:cTn id="102" dur="500"/>
                                        <p:tgtEl>
                                          <p:spTgt spid="22"/>
                                        </p:tgtEl>
                                      </p:cBhvr>
                                    </p:animEffect>
                                    <p:set>
                                      <p:cBhvr>
                                        <p:cTn id="103" dur="1" fill="hold">
                                          <p:stCondLst>
                                            <p:cond delay="499"/>
                                          </p:stCondLst>
                                        </p:cTn>
                                        <p:tgtEl>
                                          <p:spTgt spid="22"/>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49" presetClass="entr" presetSubtype="0" decel="100000" fill="hold" grpId="0" nodeType="click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 calcmode="lin" valueType="num">
                                      <p:cBhvr>
                                        <p:cTn id="110" dur="500" fill="hold"/>
                                        <p:tgtEl>
                                          <p:spTgt spid="23"/>
                                        </p:tgtEl>
                                        <p:attrNameLst>
                                          <p:attrName>style.rotation</p:attrName>
                                        </p:attrNameLst>
                                      </p:cBhvr>
                                      <p:tavLst>
                                        <p:tav tm="0">
                                          <p:val>
                                            <p:fltVal val="360"/>
                                          </p:val>
                                        </p:tav>
                                        <p:tav tm="100000">
                                          <p:val>
                                            <p:fltVal val="0"/>
                                          </p:val>
                                        </p:tav>
                                      </p:tavLst>
                                    </p:anim>
                                    <p:animEffect transition="in" filter="fade">
                                      <p:cBhvr>
                                        <p:cTn id="111" dur="500"/>
                                        <p:tgtEl>
                                          <p:spTgt spid="23"/>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iterate type="lt">
                                    <p:tmPct val="5000"/>
                                  </p:iterate>
                                  <p:childTnLst>
                                    <p:set>
                                      <p:cBhvr>
                                        <p:cTn id="115" dur="1" fill="hold">
                                          <p:stCondLst>
                                            <p:cond delay="0"/>
                                          </p:stCondLst>
                                        </p:cTn>
                                        <p:tgtEl>
                                          <p:spTgt spid="26"/>
                                        </p:tgtEl>
                                        <p:attrNameLst>
                                          <p:attrName>style.visibility</p:attrName>
                                        </p:attrNameLst>
                                      </p:cBhvr>
                                      <p:to>
                                        <p:strVal val="visible"/>
                                      </p:to>
                                    </p:set>
                                    <p:anim calcmode="lin" valueType="num">
                                      <p:cBhvr>
                                        <p:cTn id="116" dur="1000" fill="hold"/>
                                        <p:tgtEl>
                                          <p:spTgt spid="26"/>
                                        </p:tgtEl>
                                        <p:attrNameLst>
                                          <p:attrName>ppt_w</p:attrName>
                                        </p:attrNameLst>
                                      </p:cBhvr>
                                      <p:tavLst>
                                        <p:tav tm="0">
                                          <p:val>
                                            <p:fltVal val="0"/>
                                          </p:val>
                                        </p:tav>
                                        <p:tav tm="100000">
                                          <p:val>
                                            <p:strVal val="#ppt_w"/>
                                          </p:val>
                                        </p:tav>
                                      </p:tavLst>
                                    </p:anim>
                                    <p:anim calcmode="lin" valueType="num">
                                      <p:cBhvr>
                                        <p:cTn id="117" dur="1000" fill="hold"/>
                                        <p:tgtEl>
                                          <p:spTgt spid="26"/>
                                        </p:tgtEl>
                                        <p:attrNameLst>
                                          <p:attrName>ppt_h</p:attrName>
                                        </p:attrNameLst>
                                      </p:cBhvr>
                                      <p:tavLst>
                                        <p:tav tm="0">
                                          <p:val>
                                            <p:fltVal val="0"/>
                                          </p:val>
                                        </p:tav>
                                        <p:tav tm="100000">
                                          <p:val>
                                            <p:strVal val="#ppt_h"/>
                                          </p:val>
                                        </p:tav>
                                      </p:tavLst>
                                    </p:anim>
                                    <p:anim calcmode="lin" valueType="num">
                                      <p:cBhvr>
                                        <p:cTn id="118" dur="1000" fill="hold"/>
                                        <p:tgtEl>
                                          <p:spTgt spid="26"/>
                                        </p:tgtEl>
                                        <p:attrNameLst>
                                          <p:attrName>style.rotation</p:attrName>
                                        </p:attrNameLst>
                                      </p:cBhvr>
                                      <p:tavLst>
                                        <p:tav tm="0">
                                          <p:val>
                                            <p:fltVal val="90"/>
                                          </p:val>
                                        </p:tav>
                                        <p:tav tm="100000">
                                          <p:val>
                                            <p:fltVal val="0"/>
                                          </p:val>
                                        </p:tav>
                                      </p:tavLst>
                                    </p:anim>
                                    <p:animEffect transition="in" filter="fade">
                                      <p:cBhvr>
                                        <p:cTn id="119" dur="1000"/>
                                        <p:tgtEl>
                                          <p:spTgt spid="26"/>
                                        </p:tgtEl>
                                      </p:cBhvr>
                                    </p:animEffect>
                                  </p:childTnLst>
                                </p:cTn>
                              </p:par>
                            </p:childTnLst>
                          </p:cTn>
                        </p:par>
                      </p:childTnLst>
                    </p:cTn>
                  </p:par>
                  <p:par>
                    <p:cTn id="120" fill="hold">
                      <p:stCondLst>
                        <p:cond delay="indefinite"/>
                      </p:stCondLst>
                      <p:childTnLst>
                        <p:par>
                          <p:cTn id="121" fill="hold">
                            <p:stCondLst>
                              <p:cond delay="0"/>
                            </p:stCondLst>
                            <p:childTnLst>
                              <p:par>
                                <p:cTn id="122" presetID="39" presetClass="entr" presetSubtype="0" accel="100000" fill="hold" grpId="0" nodeType="clickEffect">
                                  <p:stCondLst>
                                    <p:cond delay="0"/>
                                  </p:stCondLst>
                                  <p:childTnLst>
                                    <p:set>
                                      <p:cBhvr>
                                        <p:cTn id="123" dur="1" fill="hold">
                                          <p:stCondLst>
                                            <p:cond delay="0"/>
                                          </p:stCondLst>
                                        </p:cTn>
                                        <p:tgtEl>
                                          <p:spTgt spid="24"/>
                                        </p:tgtEl>
                                        <p:attrNameLst>
                                          <p:attrName>style.visibility</p:attrName>
                                        </p:attrNameLst>
                                      </p:cBhvr>
                                      <p:to>
                                        <p:strVal val="visible"/>
                                      </p:to>
                                    </p:set>
                                    <p:anim calcmode="lin" valueType="num">
                                      <p:cBhvr>
                                        <p:cTn id="124"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125"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126"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127"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6" presetClass="entr" presetSubtype="0" fill="hold" grpId="0" nodeType="clickEffect">
                                  <p:stCondLst>
                                    <p:cond delay="0"/>
                                  </p:stCondLst>
                                  <p:childTnLst>
                                    <p:set>
                                      <p:cBhvr>
                                        <p:cTn id="131" dur="1" fill="hold">
                                          <p:stCondLst>
                                            <p:cond delay="0"/>
                                          </p:stCondLst>
                                        </p:cTn>
                                        <p:tgtEl>
                                          <p:spTgt spid="25"/>
                                        </p:tgtEl>
                                        <p:attrNameLst>
                                          <p:attrName>style.visibility</p:attrName>
                                        </p:attrNameLst>
                                      </p:cBhvr>
                                      <p:to>
                                        <p:strVal val="visible"/>
                                      </p:to>
                                    </p:set>
                                    <p:animEffect transition="in" filter="wipe(down)">
                                      <p:cBhvr>
                                        <p:cTn id="132" dur="580">
                                          <p:stCondLst>
                                            <p:cond delay="0"/>
                                          </p:stCondLst>
                                        </p:cTn>
                                        <p:tgtEl>
                                          <p:spTgt spid="25"/>
                                        </p:tgtEl>
                                      </p:cBhvr>
                                    </p:animEffect>
                                    <p:anim calcmode="lin" valueType="num">
                                      <p:cBhvr>
                                        <p:cTn id="133"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38" dur="26">
                                          <p:stCondLst>
                                            <p:cond delay="650"/>
                                          </p:stCondLst>
                                        </p:cTn>
                                        <p:tgtEl>
                                          <p:spTgt spid="25"/>
                                        </p:tgtEl>
                                      </p:cBhvr>
                                      <p:to x="100000" y="60000"/>
                                    </p:animScale>
                                    <p:animScale>
                                      <p:cBhvr>
                                        <p:cTn id="139" dur="166" decel="50000">
                                          <p:stCondLst>
                                            <p:cond delay="676"/>
                                          </p:stCondLst>
                                        </p:cTn>
                                        <p:tgtEl>
                                          <p:spTgt spid="25"/>
                                        </p:tgtEl>
                                      </p:cBhvr>
                                      <p:to x="100000" y="100000"/>
                                    </p:animScale>
                                    <p:animScale>
                                      <p:cBhvr>
                                        <p:cTn id="140" dur="26">
                                          <p:stCondLst>
                                            <p:cond delay="1312"/>
                                          </p:stCondLst>
                                        </p:cTn>
                                        <p:tgtEl>
                                          <p:spTgt spid="25"/>
                                        </p:tgtEl>
                                      </p:cBhvr>
                                      <p:to x="100000" y="80000"/>
                                    </p:animScale>
                                    <p:animScale>
                                      <p:cBhvr>
                                        <p:cTn id="141" dur="166" decel="50000">
                                          <p:stCondLst>
                                            <p:cond delay="1338"/>
                                          </p:stCondLst>
                                        </p:cTn>
                                        <p:tgtEl>
                                          <p:spTgt spid="25"/>
                                        </p:tgtEl>
                                      </p:cBhvr>
                                      <p:to x="100000" y="100000"/>
                                    </p:animScale>
                                    <p:animScale>
                                      <p:cBhvr>
                                        <p:cTn id="142" dur="26">
                                          <p:stCondLst>
                                            <p:cond delay="1642"/>
                                          </p:stCondLst>
                                        </p:cTn>
                                        <p:tgtEl>
                                          <p:spTgt spid="25"/>
                                        </p:tgtEl>
                                      </p:cBhvr>
                                      <p:to x="100000" y="90000"/>
                                    </p:animScale>
                                    <p:animScale>
                                      <p:cBhvr>
                                        <p:cTn id="143" dur="166" decel="50000">
                                          <p:stCondLst>
                                            <p:cond delay="1668"/>
                                          </p:stCondLst>
                                        </p:cTn>
                                        <p:tgtEl>
                                          <p:spTgt spid="25"/>
                                        </p:tgtEl>
                                      </p:cBhvr>
                                      <p:to x="100000" y="100000"/>
                                    </p:animScale>
                                    <p:animScale>
                                      <p:cBhvr>
                                        <p:cTn id="144" dur="26">
                                          <p:stCondLst>
                                            <p:cond delay="1808"/>
                                          </p:stCondLst>
                                        </p:cTn>
                                        <p:tgtEl>
                                          <p:spTgt spid="25"/>
                                        </p:tgtEl>
                                      </p:cBhvr>
                                      <p:to x="100000" y="95000"/>
                                    </p:animScale>
                                    <p:animScale>
                                      <p:cBhvr>
                                        <p:cTn id="145" dur="166" decel="50000">
                                          <p:stCondLst>
                                            <p:cond delay="1834"/>
                                          </p:stCondLst>
                                        </p:cTn>
                                        <p:tgtEl>
                                          <p:spTgt spid="25"/>
                                        </p:tgtEl>
                                      </p:cBhvr>
                                      <p:to x="100000" y="100000"/>
                                    </p:animScale>
                                  </p:childTnLst>
                                </p:cTn>
                              </p:par>
                            </p:childTnLst>
                          </p:cTn>
                        </p:par>
                      </p:childTnLst>
                    </p:cTn>
                  </p:par>
                  <p:par>
                    <p:cTn id="146" fill="hold">
                      <p:stCondLst>
                        <p:cond delay="indefinite"/>
                      </p:stCondLst>
                      <p:childTnLst>
                        <p:par>
                          <p:cTn id="147" fill="hold">
                            <p:stCondLst>
                              <p:cond delay="0"/>
                            </p:stCondLst>
                            <p:childTnLst>
                              <p:par>
                                <p:cTn id="148" presetID="49" presetClass="entr" presetSubtype="0" decel="100000" fill="hold" grpId="0" nodeType="clickEffect">
                                  <p:stCondLst>
                                    <p:cond delay="0"/>
                                  </p:stCondLst>
                                  <p:childTnLst>
                                    <p:set>
                                      <p:cBhvr>
                                        <p:cTn id="149" dur="1" fill="hold">
                                          <p:stCondLst>
                                            <p:cond delay="0"/>
                                          </p:stCondLst>
                                        </p:cTn>
                                        <p:tgtEl>
                                          <p:spTgt spid="27"/>
                                        </p:tgtEl>
                                        <p:attrNameLst>
                                          <p:attrName>style.visibility</p:attrName>
                                        </p:attrNameLst>
                                      </p:cBhvr>
                                      <p:to>
                                        <p:strVal val="visible"/>
                                      </p:to>
                                    </p:set>
                                    <p:anim calcmode="lin" valueType="num">
                                      <p:cBhvr>
                                        <p:cTn id="150" dur="500" fill="hold"/>
                                        <p:tgtEl>
                                          <p:spTgt spid="27"/>
                                        </p:tgtEl>
                                        <p:attrNameLst>
                                          <p:attrName>ppt_w</p:attrName>
                                        </p:attrNameLst>
                                      </p:cBhvr>
                                      <p:tavLst>
                                        <p:tav tm="0">
                                          <p:val>
                                            <p:fltVal val="0"/>
                                          </p:val>
                                        </p:tav>
                                        <p:tav tm="100000">
                                          <p:val>
                                            <p:strVal val="#ppt_w"/>
                                          </p:val>
                                        </p:tav>
                                      </p:tavLst>
                                    </p:anim>
                                    <p:anim calcmode="lin" valueType="num">
                                      <p:cBhvr>
                                        <p:cTn id="151" dur="500" fill="hold"/>
                                        <p:tgtEl>
                                          <p:spTgt spid="27"/>
                                        </p:tgtEl>
                                        <p:attrNameLst>
                                          <p:attrName>ppt_h</p:attrName>
                                        </p:attrNameLst>
                                      </p:cBhvr>
                                      <p:tavLst>
                                        <p:tav tm="0">
                                          <p:val>
                                            <p:fltVal val="0"/>
                                          </p:val>
                                        </p:tav>
                                        <p:tav tm="100000">
                                          <p:val>
                                            <p:strVal val="#ppt_h"/>
                                          </p:val>
                                        </p:tav>
                                      </p:tavLst>
                                    </p:anim>
                                    <p:anim calcmode="lin" valueType="num">
                                      <p:cBhvr>
                                        <p:cTn id="152" dur="500" fill="hold"/>
                                        <p:tgtEl>
                                          <p:spTgt spid="27"/>
                                        </p:tgtEl>
                                        <p:attrNameLst>
                                          <p:attrName>style.rotation</p:attrName>
                                        </p:attrNameLst>
                                      </p:cBhvr>
                                      <p:tavLst>
                                        <p:tav tm="0">
                                          <p:val>
                                            <p:fltVal val="360"/>
                                          </p:val>
                                        </p:tav>
                                        <p:tav tm="100000">
                                          <p:val>
                                            <p:fltVal val="0"/>
                                          </p:val>
                                        </p:tav>
                                      </p:tavLst>
                                    </p:anim>
                                    <p:animEffect transition="in" filter="fade">
                                      <p:cBhvr>
                                        <p:cTn id="153" dur="500"/>
                                        <p:tgtEl>
                                          <p:spTgt spid="27"/>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iterate type="lt">
                                    <p:tmPct val="5000"/>
                                  </p:iterate>
                                  <p:childTnLst>
                                    <p:set>
                                      <p:cBhvr>
                                        <p:cTn id="157" dur="1" fill="hold">
                                          <p:stCondLst>
                                            <p:cond delay="0"/>
                                          </p:stCondLst>
                                        </p:cTn>
                                        <p:tgtEl>
                                          <p:spTgt spid="30"/>
                                        </p:tgtEl>
                                        <p:attrNameLst>
                                          <p:attrName>style.visibility</p:attrName>
                                        </p:attrNameLst>
                                      </p:cBhvr>
                                      <p:to>
                                        <p:strVal val="visible"/>
                                      </p:to>
                                    </p:set>
                                    <p:anim calcmode="lin" valueType="num">
                                      <p:cBhvr>
                                        <p:cTn id="158" dur="1000" fill="hold"/>
                                        <p:tgtEl>
                                          <p:spTgt spid="30"/>
                                        </p:tgtEl>
                                        <p:attrNameLst>
                                          <p:attrName>ppt_w</p:attrName>
                                        </p:attrNameLst>
                                      </p:cBhvr>
                                      <p:tavLst>
                                        <p:tav tm="0">
                                          <p:val>
                                            <p:fltVal val="0"/>
                                          </p:val>
                                        </p:tav>
                                        <p:tav tm="100000">
                                          <p:val>
                                            <p:strVal val="#ppt_w"/>
                                          </p:val>
                                        </p:tav>
                                      </p:tavLst>
                                    </p:anim>
                                    <p:anim calcmode="lin" valueType="num">
                                      <p:cBhvr>
                                        <p:cTn id="159" dur="1000" fill="hold"/>
                                        <p:tgtEl>
                                          <p:spTgt spid="30"/>
                                        </p:tgtEl>
                                        <p:attrNameLst>
                                          <p:attrName>ppt_h</p:attrName>
                                        </p:attrNameLst>
                                      </p:cBhvr>
                                      <p:tavLst>
                                        <p:tav tm="0">
                                          <p:val>
                                            <p:fltVal val="0"/>
                                          </p:val>
                                        </p:tav>
                                        <p:tav tm="100000">
                                          <p:val>
                                            <p:strVal val="#ppt_h"/>
                                          </p:val>
                                        </p:tav>
                                      </p:tavLst>
                                    </p:anim>
                                    <p:anim calcmode="lin" valueType="num">
                                      <p:cBhvr>
                                        <p:cTn id="160" dur="1000" fill="hold"/>
                                        <p:tgtEl>
                                          <p:spTgt spid="30"/>
                                        </p:tgtEl>
                                        <p:attrNameLst>
                                          <p:attrName>style.rotation</p:attrName>
                                        </p:attrNameLst>
                                      </p:cBhvr>
                                      <p:tavLst>
                                        <p:tav tm="0">
                                          <p:val>
                                            <p:fltVal val="90"/>
                                          </p:val>
                                        </p:tav>
                                        <p:tav tm="100000">
                                          <p:val>
                                            <p:fltVal val="0"/>
                                          </p:val>
                                        </p:tav>
                                      </p:tavLst>
                                    </p:anim>
                                    <p:animEffect transition="in" filter="fade">
                                      <p:cBhvr>
                                        <p:cTn id="161" dur="1000"/>
                                        <p:tgtEl>
                                          <p:spTgt spid="30"/>
                                        </p:tgtEl>
                                      </p:cBhvr>
                                    </p:animEffect>
                                  </p:childTnLst>
                                </p:cTn>
                              </p:par>
                            </p:childTnLst>
                          </p:cTn>
                        </p:par>
                      </p:childTnLst>
                    </p:cTn>
                  </p:par>
                  <p:par>
                    <p:cTn id="162" fill="hold">
                      <p:stCondLst>
                        <p:cond delay="indefinite"/>
                      </p:stCondLst>
                      <p:childTnLst>
                        <p:par>
                          <p:cTn id="163" fill="hold">
                            <p:stCondLst>
                              <p:cond delay="0"/>
                            </p:stCondLst>
                            <p:childTnLst>
                              <p:par>
                                <p:cTn id="164" presetID="39" presetClass="entr" presetSubtype="0" accel="100000"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p:cTn id="166" dur="500" fill="hold"/>
                                        <p:tgtEl>
                                          <p:spTgt spid="28"/>
                                        </p:tgtEl>
                                        <p:attrNameLst>
                                          <p:attrName>ppt_h</p:attrName>
                                        </p:attrNameLst>
                                      </p:cBhvr>
                                      <p:tavLst>
                                        <p:tav tm="0">
                                          <p:val>
                                            <p:strVal val="#ppt_h/20"/>
                                          </p:val>
                                        </p:tav>
                                        <p:tav tm="50000">
                                          <p:val>
                                            <p:strVal val="#ppt_h/20"/>
                                          </p:val>
                                        </p:tav>
                                        <p:tav tm="100000">
                                          <p:val>
                                            <p:strVal val="#ppt_h"/>
                                          </p:val>
                                        </p:tav>
                                      </p:tavLst>
                                    </p:anim>
                                    <p:anim calcmode="lin" valueType="num">
                                      <p:cBhvr>
                                        <p:cTn id="167" dur="500" fill="hold"/>
                                        <p:tgtEl>
                                          <p:spTgt spid="28"/>
                                        </p:tgtEl>
                                        <p:attrNameLst>
                                          <p:attrName>ppt_w</p:attrName>
                                        </p:attrNameLst>
                                      </p:cBhvr>
                                      <p:tavLst>
                                        <p:tav tm="0">
                                          <p:val>
                                            <p:strVal val="#ppt_w+.3"/>
                                          </p:val>
                                        </p:tav>
                                        <p:tav tm="50000">
                                          <p:val>
                                            <p:strVal val="#ppt_w+.3"/>
                                          </p:val>
                                        </p:tav>
                                        <p:tav tm="100000">
                                          <p:val>
                                            <p:strVal val="#ppt_w"/>
                                          </p:val>
                                        </p:tav>
                                      </p:tavLst>
                                    </p:anim>
                                    <p:anim calcmode="lin" valueType="num">
                                      <p:cBhvr>
                                        <p:cTn id="168" dur="500" fill="hold"/>
                                        <p:tgtEl>
                                          <p:spTgt spid="28"/>
                                        </p:tgtEl>
                                        <p:attrNameLst>
                                          <p:attrName>ppt_x</p:attrName>
                                        </p:attrNameLst>
                                      </p:cBhvr>
                                      <p:tavLst>
                                        <p:tav tm="0">
                                          <p:val>
                                            <p:strVal val="#ppt_x-.3"/>
                                          </p:val>
                                        </p:tav>
                                        <p:tav tm="50000">
                                          <p:val>
                                            <p:strVal val="#ppt_x"/>
                                          </p:val>
                                        </p:tav>
                                        <p:tav tm="100000">
                                          <p:val>
                                            <p:strVal val="#ppt_x"/>
                                          </p:val>
                                        </p:tav>
                                      </p:tavLst>
                                    </p:anim>
                                    <p:anim calcmode="lin" valueType="num">
                                      <p:cBhvr>
                                        <p:cTn id="169"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6" presetClass="entr" presetSubtype="0" fill="hold" grpId="0" nodeType="clickEffect">
                                  <p:stCondLst>
                                    <p:cond delay="0"/>
                                  </p:stCondLst>
                                  <p:childTnLst>
                                    <p:set>
                                      <p:cBhvr>
                                        <p:cTn id="173" dur="1" fill="hold">
                                          <p:stCondLst>
                                            <p:cond delay="0"/>
                                          </p:stCondLst>
                                        </p:cTn>
                                        <p:tgtEl>
                                          <p:spTgt spid="29"/>
                                        </p:tgtEl>
                                        <p:attrNameLst>
                                          <p:attrName>style.visibility</p:attrName>
                                        </p:attrNameLst>
                                      </p:cBhvr>
                                      <p:to>
                                        <p:strVal val="visible"/>
                                      </p:to>
                                    </p:set>
                                    <p:animEffect transition="in" filter="wipe(down)">
                                      <p:cBhvr>
                                        <p:cTn id="174" dur="580">
                                          <p:stCondLst>
                                            <p:cond delay="0"/>
                                          </p:stCondLst>
                                        </p:cTn>
                                        <p:tgtEl>
                                          <p:spTgt spid="29"/>
                                        </p:tgtEl>
                                      </p:cBhvr>
                                    </p:animEffect>
                                    <p:anim calcmode="lin" valueType="num">
                                      <p:cBhvr>
                                        <p:cTn id="175"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76"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77"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8"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79"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80" dur="26">
                                          <p:stCondLst>
                                            <p:cond delay="650"/>
                                          </p:stCondLst>
                                        </p:cTn>
                                        <p:tgtEl>
                                          <p:spTgt spid="29"/>
                                        </p:tgtEl>
                                      </p:cBhvr>
                                      <p:to x="100000" y="60000"/>
                                    </p:animScale>
                                    <p:animScale>
                                      <p:cBhvr>
                                        <p:cTn id="181" dur="166" decel="50000">
                                          <p:stCondLst>
                                            <p:cond delay="676"/>
                                          </p:stCondLst>
                                        </p:cTn>
                                        <p:tgtEl>
                                          <p:spTgt spid="29"/>
                                        </p:tgtEl>
                                      </p:cBhvr>
                                      <p:to x="100000" y="100000"/>
                                    </p:animScale>
                                    <p:animScale>
                                      <p:cBhvr>
                                        <p:cTn id="182" dur="26">
                                          <p:stCondLst>
                                            <p:cond delay="1312"/>
                                          </p:stCondLst>
                                        </p:cTn>
                                        <p:tgtEl>
                                          <p:spTgt spid="29"/>
                                        </p:tgtEl>
                                      </p:cBhvr>
                                      <p:to x="100000" y="80000"/>
                                    </p:animScale>
                                    <p:animScale>
                                      <p:cBhvr>
                                        <p:cTn id="183" dur="166" decel="50000">
                                          <p:stCondLst>
                                            <p:cond delay="1338"/>
                                          </p:stCondLst>
                                        </p:cTn>
                                        <p:tgtEl>
                                          <p:spTgt spid="29"/>
                                        </p:tgtEl>
                                      </p:cBhvr>
                                      <p:to x="100000" y="100000"/>
                                    </p:animScale>
                                    <p:animScale>
                                      <p:cBhvr>
                                        <p:cTn id="184" dur="26">
                                          <p:stCondLst>
                                            <p:cond delay="1642"/>
                                          </p:stCondLst>
                                        </p:cTn>
                                        <p:tgtEl>
                                          <p:spTgt spid="29"/>
                                        </p:tgtEl>
                                      </p:cBhvr>
                                      <p:to x="100000" y="90000"/>
                                    </p:animScale>
                                    <p:animScale>
                                      <p:cBhvr>
                                        <p:cTn id="185" dur="166" decel="50000">
                                          <p:stCondLst>
                                            <p:cond delay="1668"/>
                                          </p:stCondLst>
                                        </p:cTn>
                                        <p:tgtEl>
                                          <p:spTgt spid="29"/>
                                        </p:tgtEl>
                                      </p:cBhvr>
                                      <p:to x="100000" y="100000"/>
                                    </p:animScale>
                                    <p:animScale>
                                      <p:cBhvr>
                                        <p:cTn id="186" dur="26">
                                          <p:stCondLst>
                                            <p:cond delay="1808"/>
                                          </p:stCondLst>
                                        </p:cTn>
                                        <p:tgtEl>
                                          <p:spTgt spid="29"/>
                                        </p:tgtEl>
                                      </p:cBhvr>
                                      <p:to x="100000" y="95000"/>
                                    </p:animScale>
                                    <p:animScale>
                                      <p:cBhvr>
                                        <p:cTn id="187" dur="166" decel="50000">
                                          <p:stCondLst>
                                            <p:cond delay="1834"/>
                                          </p:stCondLst>
                                        </p:cTn>
                                        <p:tgtEl>
                                          <p:spTgt spid="29"/>
                                        </p:tgtEl>
                                      </p:cBhvr>
                                      <p:to x="100000" y="100000"/>
                                    </p:animScale>
                                  </p:childTnLst>
                                </p:cTn>
                              </p:par>
                            </p:childTnLst>
                          </p:cTn>
                        </p:par>
                      </p:childTnLst>
                    </p:cTn>
                  </p:par>
                  <p:par>
                    <p:cTn id="188" fill="hold">
                      <p:stCondLst>
                        <p:cond delay="indefinite"/>
                      </p:stCondLst>
                      <p:childTnLst>
                        <p:par>
                          <p:cTn id="189" fill="hold">
                            <p:stCondLst>
                              <p:cond delay="0"/>
                            </p:stCondLst>
                            <p:childTnLst>
                              <p:par>
                                <p:cTn id="190" presetID="26" presetClass="entr" presetSubtype="0" fill="hold" grpId="0" nodeType="clickEffect">
                                  <p:stCondLst>
                                    <p:cond delay="0"/>
                                  </p:stCondLst>
                                  <p:childTnLst>
                                    <p:set>
                                      <p:cBhvr>
                                        <p:cTn id="191" dur="1" fill="hold">
                                          <p:stCondLst>
                                            <p:cond delay="0"/>
                                          </p:stCondLst>
                                        </p:cTn>
                                        <p:tgtEl>
                                          <p:spTgt spid="31"/>
                                        </p:tgtEl>
                                        <p:attrNameLst>
                                          <p:attrName>style.visibility</p:attrName>
                                        </p:attrNameLst>
                                      </p:cBhvr>
                                      <p:to>
                                        <p:strVal val="visible"/>
                                      </p:to>
                                    </p:set>
                                    <p:animEffect transition="in" filter="wipe(down)">
                                      <p:cBhvr>
                                        <p:cTn id="192" dur="580">
                                          <p:stCondLst>
                                            <p:cond delay="0"/>
                                          </p:stCondLst>
                                        </p:cTn>
                                        <p:tgtEl>
                                          <p:spTgt spid="31"/>
                                        </p:tgtEl>
                                      </p:cBhvr>
                                    </p:animEffect>
                                    <p:anim calcmode="lin" valueType="num">
                                      <p:cBhvr>
                                        <p:cTn id="193"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94"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95"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96"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97"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98" dur="26">
                                          <p:stCondLst>
                                            <p:cond delay="650"/>
                                          </p:stCondLst>
                                        </p:cTn>
                                        <p:tgtEl>
                                          <p:spTgt spid="31"/>
                                        </p:tgtEl>
                                      </p:cBhvr>
                                      <p:to x="100000" y="60000"/>
                                    </p:animScale>
                                    <p:animScale>
                                      <p:cBhvr>
                                        <p:cTn id="199" dur="166" decel="50000">
                                          <p:stCondLst>
                                            <p:cond delay="676"/>
                                          </p:stCondLst>
                                        </p:cTn>
                                        <p:tgtEl>
                                          <p:spTgt spid="31"/>
                                        </p:tgtEl>
                                      </p:cBhvr>
                                      <p:to x="100000" y="100000"/>
                                    </p:animScale>
                                    <p:animScale>
                                      <p:cBhvr>
                                        <p:cTn id="200" dur="26">
                                          <p:stCondLst>
                                            <p:cond delay="1312"/>
                                          </p:stCondLst>
                                        </p:cTn>
                                        <p:tgtEl>
                                          <p:spTgt spid="31"/>
                                        </p:tgtEl>
                                      </p:cBhvr>
                                      <p:to x="100000" y="80000"/>
                                    </p:animScale>
                                    <p:animScale>
                                      <p:cBhvr>
                                        <p:cTn id="201" dur="166" decel="50000">
                                          <p:stCondLst>
                                            <p:cond delay="1338"/>
                                          </p:stCondLst>
                                        </p:cTn>
                                        <p:tgtEl>
                                          <p:spTgt spid="31"/>
                                        </p:tgtEl>
                                      </p:cBhvr>
                                      <p:to x="100000" y="100000"/>
                                    </p:animScale>
                                    <p:animScale>
                                      <p:cBhvr>
                                        <p:cTn id="202" dur="26">
                                          <p:stCondLst>
                                            <p:cond delay="1642"/>
                                          </p:stCondLst>
                                        </p:cTn>
                                        <p:tgtEl>
                                          <p:spTgt spid="31"/>
                                        </p:tgtEl>
                                      </p:cBhvr>
                                      <p:to x="100000" y="90000"/>
                                    </p:animScale>
                                    <p:animScale>
                                      <p:cBhvr>
                                        <p:cTn id="203" dur="166" decel="50000">
                                          <p:stCondLst>
                                            <p:cond delay="1668"/>
                                          </p:stCondLst>
                                        </p:cTn>
                                        <p:tgtEl>
                                          <p:spTgt spid="31"/>
                                        </p:tgtEl>
                                      </p:cBhvr>
                                      <p:to x="100000" y="100000"/>
                                    </p:animScale>
                                    <p:animScale>
                                      <p:cBhvr>
                                        <p:cTn id="204" dur="26">
                                          <p:stCondLst>
                                            <p:cond delay="1808"/>
                                          </p:stCondLst>
                                        </p:cTn>
                                        <p:tgtEl>
                                          <p:spTgt spid="31"/>
                                        </p:tgtEl>
                                      </p:cBhvr>
                                      <p:to x="100000" y="95000"/>
                                    </p:animScale>
                                    <p:animScale>
                                      <p:cBhvr>
                                        <p:cTn id="205" dur="166" decel="50000">
                                          <p:stCondLst>
                                            <p:cond delay="1834"/>
                                          </p:stCondLst>
                                        </p:cTn>
                                        <p:tgtEl>
                                          <p:spTgt spid="31"/>
                                        </p:tgtEl>
                                      </p:cBhvr>
                                      <p:to x="100000" y="100000"/>
                                    </p:animScale>
                                  </p:childTnLst>
                                </p:cTn>
                              </p:par>
                            </p:childTnLst>
                          </p:cTn>
                        </p:par>
                      </p:childTnLst>
                    </p:cTn>
                  </p:par>
                  <p:par>
                    <p:cTn id="206" fill="hold">
                      <p:stCondLst>
                        <p:cond delay="indefinite"/>
                      </p:stCondLst>
                      <p:childTnLst>
                        <p:par>
                          <p:cTn id="207" fill="hold">
                            <p:stCondLst>
                              <p:cond delay="0"/>
                            </p:stCondLst>
                            <p:childTnLst>
                              <p:par>
                                <p:cTn id="208" presetID="49" presetClass="entr" presetSubtype="0" decel="100000" fill="hold" grpId="0" nodeType="clickEffect">
                                  <p:stCondLst>
                                    <p:cond delay="0"/>
                                  </p:stCondLst>
                                  <p:childTnLst>
                                    <p:set>
                                      <p:cBhvr>
                                        <p:cTn id="209" dur="1" fill="hold">
                                          <p:stCondLst>
                                            <p:cond delay="0"/>
                                          </p:stCondLst>
                                        </p:cTn>
                                        <p:tgtEl>
                                          <p:spTgt spid="36"/>
                                        </p:tgtEl>
                                        <p:attrNameLst>
                                          <p:attrName>style.visibility</p:attrName>
                                        </p:attrNameLst>
                                      </p:cBhvr>
                                      <p:to>
                                        <p:strVal val="visible"/>
                                      </p:to>
                                    </p:set>
                                    <p:anim calcmode="lin" valueType="num">
                                      <p:cBhvr>
                                        <p:cTn id="210" dur="500" fill="hold"/>
                                        <p:tgtEl>
                                          <p:spTgt spid="36"/>
                                        </p:tgtEl>
                                        <p:attrNameLst>
                                          <p:attrName>ppt_w</p:attrName>
                                        </p:attrNameLst>
                                      </p:cBhvr>
                                      <p:tavLst>
                                        <p:tav tm="0">
                                          <p:val>
                                            <p:fltVal val="0"/>
                                          </p:val>
                                        </p:tav>
                                        <p:tav tm="100000">
                                          <p:val>
                                            <p:strVal val="#ppt_w"/>
                                          </p:val>
                                        </p:tav>
                                      </p:tavLst>
                                    </p:anim>
                                    <p:anim calcmode="lin" valueType="num">
                                      <p:cBhvr>
                                        <p:cTn id="211" dur="500" fill="hold"/>
                                        <p:tgtEl>
                                          <p:spTgt spid="36"/>
                                        </p:tgtEl>
                                        <p:attrNameLst>
                                          <p:attrName>ppt_h</p:attrName>
                                        </p:attrNameLst>
                                      </p:cBhvr>
                                      <p:tavLst>
                                        <p:tav tm="0">
                                          <p:val>
                                            <p:fltVal val="0"/>
                                          </p:val>
                                        </p:tav>
                                        <p:tav tm="100000">
                                          <p:val>
                                            <p:strVal val="#ppt_h"/>
                                          </p:val>
                                        </p:tav>
                                      </p:tavLst>
                                    </p:anim>
                                    <p:anim calcmode="lin" valueType="num">
                                      <p:cBhvr>
                                        <p:cTn id="212" dur="500" fill="hold"/>
                                        <p:tgtEl>
                                          <p:spTgt spid="36"/>
                                        </p:tgtEl>
                                        <p:attrNameLst>
                                          <p:attrName>style.rotation</p:attrName>
                                        </p:attrNameLst>
                                      </p:cBhvr>
                                      <p:tavLst>
                                        <p:tav tm="0">
                                          <p:val>
                                            <p:fltVal val="360"/>
                                          </p:val>
                                        </p:tav>
                                        <p:tav tm="100000">
                                          <p:val>
                                            <p:fltVal val="0"/>
                                          </p:val>
                                        </p:tav>
                                      </p:tavLst>
                                    </p:anim>
                                    <p:animEffect transition="in" filter="fade">
                                      <p:cBhvr>
                                        <p:cTn id="213" dur="500"/>
                                        <p:tgtEl>
                                          <p:spTgt spid="36"/>
                                        </p:tgtEl>
                                      </p:cBhvr>
                                    </p:animEffect>
                                  </p:childTnLst>
                                </p:cTn>
                              </p:par>
                            </p:childTnLst>
                          </p:cTn>
                        </p:par>
                      </p:childTnLst>
                    </p:cTn>
                  </p:par>
                  <p:par>
                    <p:cTn id="214" fill="hold">
                      <p:stCondLst>
                        <p:cond delay="indefinite"/>
                      </p:stCondLst>
                      <p:childTnLst>
                        <p:par>
                          <p:cTn id="215" fill="hold">
                            <p:stCondLst>
                              <p:cond delay="0"/>
                            </p:stCondLst>
                            <p:childTnLst>
                              <p:par>
                                <p:cTn id="216" presetID="49" presetClass="entr" presetSubtype="0" decel="100000" fill="hold" grpId="0" nodeType="clickEffect">
                                  <p:stCondLst>
                                    <p:cond delay="0"/>
                                  </p:stCondLst>
                                  <p:childTnLst>
                                    <p:set>
                                      <p:cBhvr>
                                        <p:cTn id="217" dur="1" fill="hold">
                                          <p:stCondLst>
                                            <p:cond delay="0"/>
                                          </p:stCondLst>
                                        </p:cTn>
                                        <p:tgtEl>
                                          <p:spTgt spid="37"/>
                                        </p:tgtEl>
                                        <p:attrNameLst>
                                          <p:attrName>style.visibility</p:attrName>
                                        </p:attrNameLst>
                                      </p:cBhvr>
                                      <p:to>
                                        <p:strVal val="visible"/>
                                      </p:to>
                                    </p:set>
                                    <p:anim calcmode="lin" valueType="num">
                                      <p:cBhvr>
                                        <p:cTn id="218" dur="500" fill="hold"/>
                                        <p:tgtEl>
                                          <p:spTgt spid="37"/>
                                        </p:tgtEl>
                                        <p:attrNameLst>
                                          <p:attrName>ppt_w</p:attrName>
                                        </p:attrNameLst>
                                      </p:cBhvr>
                                      <p:tavLst>
                                        <p:tav tm="0">
                                          <p:val>
                                            <p:fltVal val="0"/>
                                          </p:val>
                                        </p:tav>
                                        <p:tav tm="100000">
                                          <p:val>
                                            <p:strVal val="#ppt_w"/>
                                          </p:val>
                                        </p:tav>
                                      </p:tavLst>
                                    </p:anim>
                                    <p:anim calcmode="lin" valueType="num">
                                      <p:cBhvr>
                                        <p:cTn id="219" dur="500" fill="hold"/>
                                        <p:tgtEl>
                                          <p:spTgt spid="37"/>
                                        </p:tgtEl>
                                        <p:attrNameLst>
                                          <p:attrName>ppt_h</p:attrName>
                                        </p:attrNameLst>
                                      </p:cBhvr>
                                      <p:tavLst>
                                        <p:tav tm="0">
                                          <p:val>
                                            <p:fltVal val="0"/>
                                          </p:val>
                                        </p:tav>
                                        <p:tav tm="100000">
                                          <p:val>
                                            <p:strVal val="#ppt_h"/>
                                          </p:val>
                                        </p:tav>
                                      </p:tavLst>
                                    </p:anim>
                                    <p:anim calcmode="lin" valueType="num">
                                      <p:cBhvr>
                                        <p:cTn id="220" dur="500" fill="hold"/>
                                        <p:tgtEl>
                                          <p:spTgt spid="37"/>
                                        </p:tgtEl>
                                        <p:attrNameLst>
                                          <p:attrName>style.rotation</p:attrName>
                                        </p:attrNameLst>
                                      </p:cBhvr>
                                      <p:tavLst>
                                        <p:tav tm="0">
                                          <p:val>
                                            <p:fltVal val="360"/>
                                          </p:val>
                                        </p:tav>
                                        <p:tav tm="100000">
                                          <p:val>
                                            <p:fltVal val="0"/>
                                          </p:val>
                                        </p:tav>
                                      </p:tavLst>
                                    </p:anim>
                                    <p:animEffect transition="in" filter="fade">
                                      <p:cBhvr>
                                        <p:cTn id="221" dur="500"/>
                                        <p:tgtEl>
                                          <p:spTgt spid="37"/>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4" fill="hold" nodeType="clickEffect">
                                  <p:stCondLst>
                                    <p:cond delay="0"/>
                                  </p:stCondLst>
                                  <p:childTnLst>
                                    <p:set>
                                      <p:cBhvr>
                                        <p:cTn id="225" dur="1" fill="hold">
                                          <p:stCondLst>
                                            <p:cond delay="0"/>
                                          </p:stCondLst>
                                        </p:cTn>
                                        <p:tgtEl>
                                          <p:spTgt spid="38">
                                            <p:txEl>
                                              <p:pRg st="0" end="0"/>
                                            </p:txEl>
                                          </p:spTgt>
                                        </p:tgtEl>
                                        <p:attrNameLst>
                                          <p:attrName>style.visibility</p:attrName>
                                        </p:attrNameLst>
                                      </p:cBhvr>
                                      <p:to>
                                        <p:strVal val="visible"/>
                                      </p:to>
                                    </p:set>
                                    <p:animEffect transition="in" filter="wipe(down)">
                                      <p:cBhvr>
                                        <p:cTn id="226" dur="500"/>
                                        <p:tgtEl>
                                          <p:spTgt spid="38">
                                            <p:txEl>
                                              <p:pRg st="0" end="0"/>
                                            </p:txEl>
                                          </p:spTgt>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4" fill="hold" nodeType="clickEffect">
                                  <p:stCondLst>
                                    <p:cond delay="0"/>
                                  </p:stCondLst>
                                  <p:childTnLst>
                                    <p:set>
                                      <p:cBhvr>
                                        <p:cTn id="230" dur="1" fill="hold">
                                          <p:stCondLst>
                                            <p:cond delay="0"/>
                                          </p:stCondLst>
                                        </p:cTn>
                                        <p:tgtEl>
                                          <p:spTgt spid="38">
                                            <p:txEl>
                                              <p:pRg st="1" end="1"/>
                                            </p:txEl>
                                          </p:spTgt>
                                        </p:tgtEl>
                                        <p:attrNameLst>
                                          <p:attrName>style.visibility</p:attrName>
                                        </p:attrNameLst>
                                      </p:cBhvr>
                                      <p:to>
                                        <p:strVal val="visible"/>
                                      </p:to>
                                    </p:set>
                                    <p:animEffect transition="in" filter="wipe(down)">
                                      <p:cBhvr>
                                        <p:cTn id="231" dur="500"/>
                                        <p:tgtEl>
                                          <p:spTgt spid="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21" grpId="0" animBg="1"/>
      <p:bldP spid="21" grpId="1" animBg="1"/>
      <p:bldP spid="22" grpId="0" animBg="1"/>
      <p:bldP spid="22" grpId="1" animBg="1"/>
      <p:bldP spid="23" grpId="0" animBg="1"/>
      <p:bldP spid="24" grpId="0" animBg="1"/>
      <p:bldP spid="25" grpId="0" animBg="1"/>
      <p:bldP spid="26" grpId="0" animBg="1"/>
      <p:bldP spid="27" grpId="0" animBg="1"/>
      <p:bldP spid="28" grpId="0" animBg="1"/>
      <p:bldP spid="29" grpId="0" animBg="1"/>
      <p:bldP spid="30" grpId="0" animBg="1"/>
      <p:bldP spid="31" grpId="0" animBg="1"/>
      <p:bldP spid="36" grpId="0" animBg="1"/>
      <p:bldP spid="3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4712"/>
            <a:ext cx="9156448" cy="6093976"/>
          </a:xfrm>
          <a:prstGeom prst="rect">
            <a:avLst/>
          </a:prstGeom>
        </p:spPr>
        <p:txBody>
          <a:bodyPr wrap="square">
            <a:spAutoFit/>
          </a:bodyPr>
          <a:lstStyle/>
          <a:p>
            <a:pPr>
              <a:lnSpc>
                <a:spcPct val="150000"/>
              </a:lnSpc>
            </a:pPr>
            <a:r>
              <a:rPr lang="fa-IR" sz="3200" dirty="0">
                <a:latin typeface="Times New Roman" panose="02020603050405020304" pitchFamily="18" charset="0"/>
                <a:ea typeface="Times New Roman" panose="02020603050405020304" pitchFamily="18" charset="0"/>
                <a:cs typeface="B Titr" panose="00000700000000000000" pitchFamily="2" charset="-78"/>
              </a:rPr>
              <a:t>3.</a:t>
            </a:r>
            <a:r>
              <a:rPr lang="fa-IR" sz="3200" b="1"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عبدالله بن عمر</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وَ</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بِهَذَا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الْإِسْنَادِی</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احمد بن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عبدون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عن محمد بن علی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الشجاعی</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عن محمد بن ابراهیم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النعمانی</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مُحَمَّدِ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عُثْمَانَ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أَحْمَدُ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أَبِي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خَيْثَمَةَ</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يَحْيَى</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مَعِينٍ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صَالِحٍ</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اللَّيْثُ</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سَعْدٍ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خَالِدِ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يَزِيدَ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سَعِيدِ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أَبِي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هِلَالٍ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رَبِيعَةَ</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سَيْفٍ</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كُنَّا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شُفَيٍّ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الْأَصْبَحِيِ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فَقَالَ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سَمِعْتُ</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عُمَرَ</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يَقُولُ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endParaRPr lang="fa-IR" sz="28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endParaRPr>
          </a:p>
          <a:p>
            <a:pPr>
              <a:lnSpc>
                <a:spcPct val="150000"/>
              </a:lnSpc>
            </a:pP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سَمِعْتُ</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رَسُولَ</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ص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يَقُولُ</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يَكُونُ</a:t>
            </a:r>
            <a:r>
              <a:rPr lang="fa-IR" sz="32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خَلْفِي</a:t>
            </a:r>
            <a:r>
              <a:rPr lang="fa-IR" sz="32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اثْنَا</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عَشَرَ</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خَلِيفَةً</a:t>
            </a:r>
            <a:r>
              <a:rPr lang="fa-IR" sz="3200" dirty="0" smtClean="0">
                <a:solidFill>
                  <a:srgbClr val="242887"/>
                </a:solidFill>
                <a:latin typeface="Noor_Nazli" panose="01000506000000020004" pitchFamily="2" charset="-78"/>
                <a:ea typeface="Times New Roman" panose="02020603050405020304" pitchFamily="18" charset="0"/>
                <a:cs typeface="B Titr" panose="00000700000000000000" pitchFamily="2" charset="-78"/>
              </a:rPr>
              <a:t>.</a:t>
            </a:r>
          </a:p>
          <a:p>
            <a:pPr>
              <a:lnSpc>
                <a:spcPct val="150000"/>
              </a:lnSpc>
            </a:pPr>
            <a:r>
              <a:rPr lang="fa-IR" sz="3200" dirty="0" smtClean="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الغيبة</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552B2B"/>
                </a:solidFill>
                <a:latin typeface="Noor_Nazli" panose="01000506000000020004" pitchFamily="2" charset="-78"/>
                <a:ea typeface="Times New Roman" panose="02020603050405020304" pitchFamily="18" charset="0"/>
                <a:cs typeface="B Titr" panose="00000700000000000000" pitchFamily="2" charset="-78"/>
              </a:rPr>
              <a:t>للطوسي</a:t>
            </a:r>
            <a:r>
              <a:rPr lang="fa-IR" sz="3200" dirty="0" smtClean="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smtClean="0">
                <a:solidFill>
                  <a:srgbClr val="552B2B"/>
                </a:solidFill>
                <a:latin typeface="Noor_Nazli" panose="01000506000000020004" pitchFamily="2" charset="-78"/>
                <a:ea typeface="Times New Roman" panose="02020603050405020304" pitchFamily="18" charset="0"/>
                <a:cs typeface="B Titr" panose="00000700000000000000" pitchFamily="2" charset="-78"/>
              </a:rPr>
              <a:t>ص130</a:t>
            </a:r>
          </a:p>
          <a:p>
            <a:pPr>
              <a:lnSpc>
                <a:spcPct val="150000"/>
              </a:lnSpc>
            </a:pPr>
            <a:r>
              <a:rPr lang="fa-IR" sz="2400" dirty="0" smtClean="0">
                <a:solidFill>
                  <a:srgbClr val="000000"/>
                </a:solidFill>
                <a:latin typeface="Times New Roman" panose="02020603050405020304" pitchFamily="18" charset="0"/>
                <a:ea typeface="Calibri" panose="020F0502020204030204" pitchFamily="34" charset="0"/>
                <a:cs typeface="B Titr" panose="00000700000000000000" pitchFamily="2" charset="-78"/>
              </a:rPr>
              <a:t>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في</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غيبة</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النعمانيّ</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و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مقتضب</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الأثر</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و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العدد</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القويّة</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عبد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اللّه</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 بن عمرو بن </a:t>
            </a:r>
            <a:r>
              <a:rPr lang="fa-IR" sz="2400" dirty="0" err="1">
                <a:solidFill>
                  <a:srgbClr val="000000"/>
                </a:solidFill>
                <a:latin typeface="Times New Roman" panose="02020603050405020304" pitchFamily="18" charset="0"/>
                <a:ea typeface="Calibri" panose="020F0502020204030204" pitchFamily="34" charset="0"/>
                <a:cs typeface="B Titr" panose="00000700000000000000" pitchFamily="2" charset="-78"/>
              </a:rPr>
              <a:t>العاص</a:t>
            </a:r>
            <a:r>
              <a:rPr lang="fa-IR" sz="2400" dirty="0">
                <a:solidFill>
                  <a:srgbClr val="000000"/>
                </a:solidFill>
                <a:latin typeface="Times New Roman" panose="02020603050405020304" pitchFamily="18" charset="0"/>
                <a:ea typeface="Calibri" panose="020F0502020204030204" pitchFamily="34" charset="0"/>
                <a:cs typeface="B Titr" panose="00000700000000000000" pitchFamily="2" charset="-78"/>
              </a:rPr>
              <a:t>.</a:t>
            </a:r>
            <a:endParaRPr lang="en-US" sz="2400" dirty="0">
              <a:effectLst/>
              <a:latin typeface="Times New Roman" panose="02020603050405020304" pitchFamily="18"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369462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144416" cy="5955476"/>
          </a:xfrm>
          <a:prstGeom prst="rect">
            <a:avLst/>
          </a:prstGeom>
        </p:spPr>
        <p:txBody>
          <a:bodyPr wrap="square">
            <a:spAutoFit/>
          </a:bodyPr>
          <a:lstStyle/>
          <a:p>
            <a:pPr>
              <a:lnSpc>
                <a:spcPct val="150000"/>
              </a:lnSpc>
            </a:pP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4. </a:t>
            </a:r>
            <a:r>
              <a:rPr lang="fa-IR" sz="3200" dirty="0">
                <a:latin typeface="Times New Roman" panose="02020603050405020304" pitchFamily="18" charset="0"/>
                <a:ea typeface="Times New Roman" panose="02020603050405020304" pitchFamily="18" charset="0"/>
                <a:cs typeface="B Titr" panose="00000700000000000000" pitchFamily="2" charset="-78"/>
              </a:rPr>
              <a:t>روایت عبدالله بن عمرو </a:t>
            </a:r>
            <a:r>
              <a:rPr lang="fa-IR" sz="3200" dirty="0" err="1">
                <a:latin typeface="Times New Roman" panose="02020603050405020304" pitchFamily="18" charset="0"/>
                <a:ea typeface="Times New Roman" panose="02020603050405020304" pitchFamily="18" charset="0"/>
                <a:cs typeface="B Titr" panose="00000700000000000000" pitchFamily="2" charset="-78"/>
              </a:rPr>
              <a:t>عاص</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أَبُو</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الْحَسَنِ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أَحْمَدَ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سَعِيدٍ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الْمَالِكِيُّ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الْحَرْبِيُّ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أَحْمَدُ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الْجَبَّارِ</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الصُّوفِيُّ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يَحْيَى</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مُعِينٍ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صَالِحٍ</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لَيْثُ</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سَعْدٍ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خَالِدِ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يَزِيدَ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سَعْدِ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أَبِي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هِلَالٍ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رَبِيعَةَ</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سَيْفٍ</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كُنَّا</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سَيْفٍ</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الْأَصْمَعِيِّ</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فَقَالَ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سَمِعْتُ</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عَمْرِو</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الْعَاصِ</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28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يَقُولُ</a:t>
            </a:r>
            <a:r>
              <a:rPr lang="fa-IR" sz="28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endParaRPr lang="fa-IR" sz="28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endParaRPr>
          </a:p>
          <a:p>
            <a:pPr>
              <a:lnSpc>
                <a:spcPct val="150000"/>
              </a:lnSpc>
            </a:pP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سَمِعْتُ</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رَسُولَ</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صَلَّى</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عَلَيْهِ</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وَ</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آلِهِ</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يَقُولُ</a:t>
            </a:r>
            <a:r>
              <a:rPr lang="fa-IR" sz="32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يَكُونُ</a:t>
            </a:r>
            <a:r>
              <a:rPr lang="fa-IR" sz="32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خَلْفِي</a:t>
            </a:r>
            <a:r>
              <a:rPr lang="fa-IR" sz="32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اثْنَا</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عَشَرَ</a:t>
            </a:r>
            <a:r>
              <a:rPr lang="fa-IR" sz="32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D30000"/>
                </a:solidFill>
                <a:latin typeface="Noor_Nazli" panose="01000506000000020004" pitchFamily="2" charset="-78"/>
                <a:ea typeface="Times New Roman" panose="02020603050405020304" pitchFamily="18" charset="0"/>
                <a:cs typeface="B Titr" panose="00000700000000000000" pitchFamily="2" charset="-78"/>
              </a:rPr>
              <a:t>خَلِيفَةً</a:t>
            </a:r>
            <a:endParaRPr lang="fa-IR" sz="3200" dirty="0" smtClean="0">
              <a:solidFill>
                <a:srgbClr val="D30000"/>
              </a:solidFill>
              <a:latin typeface="Noor_Nazli" panose="01000506000000020004" pitchFamily="2" charset="-78"/>
              <a:ea typeface="Times New Roman" panose="02020603050405020304" pitchFamily="18" charset="0"/>
              <a:cs typeface="B Titr" panose="00000700000000000000" pitchFamily="2" charset="-78"/>
            </a:endParaRPr>
          </a:p>
          <a:p>
            <a:pPr>
              <a:lnSpc>
                <a:spcPct val="150000"/>
              </a:lnSpc>
            </a:pPr>
            <a:r>
              <a:rPr lang="fa-IR" dirty="0" smtClean="0">
                <a:solidFill>
                  <a:srgbClr val="552B2B"/>
                </a:solidFill>
                <a:latin typeface="Noor_Nazli" panose="01000506000000020004" pitchFamily="2" charset="-78"/>
                <a:ea typeface="Times New Roman" panose="02020603050405020304" pitchFamily="18" charset="0"/>
                <a:cs typeface="B Titr" panose="00000700000000000000" pitchFamily="2" charset="-78"/>
              </a:rPr>
              <a:t>(</a:t>
            </a:r>
            <a:r>
              <a:rPr lang="fa-IR" dirty="0" err="1">
                <a:latin typeface="Times New Roman" panose="02020603050405020304" pitchFamily="18" charset="0"/>
                <a:ea typeface="Times New Roman" panose="02020603050405020304" pitchFamily="18" charset="0"/>
                <a:cs typeface="B Titr" panose="00000700000000000000" pitchFamily="2" charset="-78"/>
              </a:rPr>
              <a:t>جوهرى</a:t>
            </a:r>
            <a:r>
              <a:rPr lang="fa-IR" dirty="0">
                <a:latin typeface="Times New Roman" panose="02020603050405020304" pitchFamily="18" charset="0"/>
                <a:ea typeface="Times New Roman" panose="02020603050405020304" pitchFamily="18" charset="0"/>
                <a:cs typeface="B Titr" panose="00000700000000000000" pitchFamily="2" charset="-78"/>
              </a:rPr>
              <a:t> </a:t>
            </a:r>
            <a:r>
              <a:rPr lang="fa-IR" dirty="0" err="1">
                <a:latin typeface="Times New Roman" panose="02020603050405020304" pitchFamily="18" charset="0"/>
                <a:ea typeface="Times New Roman" panose="02020603050405020304" pitchFamily="18" charset="0"/>
                <a:cs typeface="B Titr" panose="00000700000000000000" pitchFamily="2" charset="-78"/>
              </a:rPr>
              <a:t>بصرى</a:t>
            </a:r>
            <a:r>
              <a:rPr lang="fa-IR" dirty="0">
                <a:latin typeface="Times New Roman" panose="02020603050405020304" pitchFamily="18" charset="0"/>
                <a:ea typeface="Times New Roman" panose="02020603050405020304" pitchFamily="18" charset="0"/>
                <a:cs typeface="B Titr" panose="00000700000000000000" pitchFamily="2" charset="-78"/>
              </a:rPr>
              <a:t>، احمد بن عبد </a:t>
            </a:r>
            <a:r>
              <a:rPr lang="fa-IR" dirty="0" err="1">
                <a:latin typeface="Times New Roman" panose="02020603050405020304" pitchFamily="18" charset="0"/>
                <a:ea typeface="Times New Roman" panose="02020603050405020304" pitchFamily="18" charset="0"/>
                <a:cs typeface="B Titr" panose="00000700000000000000" pitchFamily="2" charset="-78"/>
              </a:rPr>
              <a:t>العزيز</a:t>
            </a:r>
            <a:r>
              <a:rPr lang="fa-IR" dirty="0">
                <a:latin typeface="Times New Roman" panose="02020603050405020304" pitchFamily="18" charset="0"/>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مقتضب</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الأثر</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في</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النص</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على</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الأئمة</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الإثني</a:t>
            </a:r>
            <a:r>
              <a:rPr lang="fa-IR"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عشر، ص5</a:t>
            </a:r>
            <a:r>
              <a:rPr lang="fa-IR"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endParaRPr lang="en-US" dirty="0">
              <a:effectLst/>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172406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108504" cy="6370975"/>
          </a:xfrm>
          <a:prstGeom prst="rect">
            <a:avLst/>
          </a:prstGeom>
        </p:spPr>
        <p:txBody>
          <a:bodyPr wrap="square">
            <a:spAutoFit/>
          </a:bodyPr>
          <a:lstStyle/>
          <a:p>
            <a:pPr>
              <a:lnSpc>
                <a:spcPct val="150000"/>
              </a:lnSpc>
            </a:pPr>
            <a:r>
              <a:rPr lang="fa-IR" sz="3600" dirty="0">
                <a:latin typeface="Times New Roman" panose="02020603050405020304" pitchFamily="18" charset="0"/>
                <a:ea typeface="Times New Roman" panose="02020603050405020304" pitchFamily="18" charset="0"/>
                <a:cs typeface="B Titr" panose="00000700000000000000" pitchFamily="2" charset="-78"/>
              </a:rPr>
              <a:t>5.روایت عبدالله بن ابی </a:t>
            </a:r>
            <a:r>
              <a:rPr lang="fa-IR" sz="3600" dirty="0" err="1">
                <a:latin typeface="Times New Roman" panose="02020603050405020304" pitchFamily="18" charset="0"/>
                <a:ea typeface="Times New Roman" panose="02020603050405020304" pitchFamily="18" charset="0"/>
                <a:cs typeface="B Titr" panose="00000700000000000000" pitchFamily="2" charset="-78"/>
              </a:rPr>
              <a:t>اوفی</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endParaRPr lang="en-US" sz="28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اخبرنا</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أَبُو</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الْعَبَّاسِ</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أَحْمَدُ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مُحَمَّدِ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سَعِيدٍ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الْهَمْدَانِيُّ</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مُسْتَوْرِدٍ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مُخَوَّلٌ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مُحَمَّدُ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بَكْرٍ</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زِيَادِ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مُنْذِرٍ</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حَدَّثَنَا</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الْعَزِيزِ</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خُضَيْرٍ</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سَمِعْتُ</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عَبْدَ</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أَبِي</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أَوْفَى</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يَقُولُ</a:t>
            </a:r>
            <a:r>
              <a:rPr lang="fa-IR" sz="32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a:t>
            </a:r>
          </a:p>
          <a:p>
            <a:pPr algn="ctr">
              <a:lnSpc>
                <a:spcPct val="150000"/>
              </a:lnSpc>
            </a:pPr>
            <a:r>
              <a:rPr lang="fa-IR" sz="36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رَسُولُ</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صَلَّى</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عَلَيْهِ</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وَ</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آلِهِ</a:t>
            </a:r>
            <a:r>
              <a:rPr lang="fa-IR" sz="36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يَكُونُ</a:t>
            </a:r>
            <a:r>
              <a:rPr lang="fa-IR" sz="36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بَعْدِي</a:t>
            </a:r>
            <a:r>
              <a:rPr lang="fa-IR" sz="36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اثْنَا</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عَشَرَ</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خَلِيفَةً</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مِنْ</a:t>
            </a:r>
            <a:r>
              <a:rPr lang="fa-IR" sz="36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3600" dirty="0" err="1" smtClean="0">
                <a:solidFill>
                  <a:srgbClr val="242887"/>
                </a:solidFill>
                <a:latin typeface="Noor_Nazli" panose="01000506000000020004" pitchFamily="2" charset="-78"/>
                <a:ea typeface="Times New Roman" panose="02020603050405020304" pitchFamily="18" charset="0"/>
                <a:cs typeface="B Titr" panose="00000700000000000000" pitchFamily="2" charset="-78"/>
              </a:rPr>
              <a:t>قُرَيْش</a:t>
            </a:r>
            <a:endParaRPr lang="fa-IR" sz="3600" dirty="0" smtClean="0">
              <a:solidFill>
                <a:srgbClr val="242887"/>
              </a:solidFill>
              <a:latin typeface="Noor_Nazli" panose="01000506000000020004" pitchFamily="2" charset="-78"/>
              <a:ea typeface="Times New Roman" panose="02020603050405020304" pitchFamily="18" charset="0"/>
              <a:cs typeface="B Titr" panose="00000700000000000000" pitchFamily="2" charset="-78"/>
            </a:endParaRPr>
          </a:p>
          <a:p>
            <a:pPr>
              <a:lnSpc>
                <a:spcPct val="150000"/>
              </a:lnSpc>
            </a:pPr>
            <a:r>
              <a:rPr lang="fa-IR" sz="3600" dirty="0" smtClean="0">
                <a:solidFill>
                  <a:srgbClr val="242887"/>
                </a:solidFill>
                <a:latin typeface="Noor_Nazli" panose="01000506000000020004" pitchFamily="2" charset="-78"/>
                <a:ea typeface="Times New Roman" panose="02020603050405020304" pitchFamily="18" charset="0"/>
                <a:cs typeface="B Titr" panose="00000700000000000000" pitchFamily="2" charset="-78"/>
              </a:rPr>
              <a:t>‏</a:t>
            </a:r>
            <a:r>
              <a:rPr lang="fa-IR" sz="24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مقتضب</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الأثر</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في</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النص</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على</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الأئمة</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a:t>
            </a:r>
            <a:r>
              <a:rPr lang="fa-IR" sz="2400" dirty="0" err="1">
                <a:solidFill>
                  <a:srgbClr val="2A415C"/>
                </a:solidFill>
                <a:latin typeface="Noor_Nazli" panose="01000506000000020004" pitchFamily="2" charset="-78"/>
                <a:ea typeface="Times New Roman" panose="02020603050405020304" pitchFamily="18" charset="0"/>
                <a:cs typeface="B Titr" panose="00000700000000000000" pitchFamily="2" charset="-78"/>
              </a:rPr>
              <a:t>الإثني</a:t>
            </a:r>
            <a:r>
              <a:rPr lang="fa-IR" sz="2400" dirty="0">
                <a:solidFill>
                  <a:srgbClr val="2A415C"/>
                </a:solidFill>
                <a:latin typeface="Noor_Nazli" panose="01000506000000020004" pitchFamily="2" charset="-78"/>
                <a:ea typeface="Times New Roman" panose="02020603050405020304" pitchFamily="18" charset="0"/>
                <a:cs typeface="B Titr" panose="00000700000000000000" pitchFamily="2" charset="-78"/>
              </a:rPr>
              <a:t> عشر، ص: 5</a:t>
            </a:r>
            <a:r>
              <a:rPr lang="fa-IR" sz="2400" dirty="0">
                <a:solidFill>
                  <a:srgbClr val="000000"/>
                </a:solidFill>
                <a:latin typeface="Noor_Nazli" panose="01000506000000020004" pitchFamily="2" charset="-78"/>
                <a:ea typeface="Times New Roman" panose="02020603050405020304" pitchFamily="18" charset="0"/>
                <a:cs typeface="B Titr" panose="00000700000000000000" pitchFamily="2" charset="-78"/>
              </a:rPr>
              <a:t>)</a:t>
            </a:r>
            <a:endParaRPr lang="en-US" dirty="0">
              <a:effectLst/>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1341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6332"/>
            <a:ext cx="9132384" cy="5550237"/>
          </a:xfrm>
          <a:prstGeom prst="rect">
            <a:avLst/>
          </a:prstGeom>
        </p:spPr>
        <p:txBody>
          <a:bodyPr wrap="square">
            <a:spAutoFit/>
          </a:bodyPr>
          <a:lstStyle/>
          <a:p>
            <a:pPr>
              <a:lnSpc>
                <a:spcPct val="150000"/>
              </a:lnSpc>
              <a:spcAft>
                <a:spcPts val="800"/>
              </a:spcAft>
            </a:pPr>
            <a:r>
              <a:rPr lang="fa-IR" sz="4000" dirty="0">
                <a:solidFill>
                  <a:srgbClr val="000000"/>
                </a:solidFill>
                <a:latin typeface="Noor_Nazli" panose="01000506000000020004" pitchFamily="2" charset="-78"/>
                <a:ea typeface="Calibri" panose="020F0502020204030204" pitchFamily="34" charset="0"/>
                <a:cs typeface="B Titr" panose="00000700000000000000" pitchFamily="2" charset="-78"/>
              </a:rPr>
              <a:t>6.روایت انس بن مالک</a:t>
            </a:r>
            <a:endParaRPr lang="en-US" sz="2800" dirty="0">
              <a:latin typeface="Calibri" panose="020F0502020204030204" pitchFamily="34" charset="0"/>
              <a:ea typeface="Calibri" panose="020F0502020204030204" pitchFamily="34" charset="0"/>
              <a:cs typeface="B Titr" panose="00000700000000000000" pitchFamily="2" charset="-78"/>
            </a:endParaRPr>
          </a:p>
          <a:p>
            <a:pPr>
              <a:lnSpc>
                <a:spcPct val="150000"/>
              </a:lnSpc>
            </a:pP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وَ</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مِمَّا</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رَوَاهُ</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أَبُو</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الْفَرَجِ</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مُحَمَّدُ</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بْنُ</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فَارِسٍ</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الْغَوْرِيُّ</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الْمُحَدِّثُ</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بِإِسْنَادِهِ</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عَنْ</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أَنَسٍ</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endParaRPr lang="fa-IR" sz="40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endParaRPr>
          </a:p>
          <a:p>
            <a:pPr>
              <a:lnSpc>
                <a:spcPct val="150000"/>
              </a:lnSpc>
            </a:pPr>
            <a:r>
              <a:rPr lang="fa-IR" sz="4000" dirty="0" err="1"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قَالَ</a:t>
            </a:r>
            <a:r>
              <a:rPr lang="fa-IR" sz="4000" dirty="0" smtClean="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رَسُولُ</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780000"/>
                </a:solidFill>
                <a:latin typeface="Noor_Nazli" panose="01000506000000020004" pitchFamily="2" charset="-78"/>
                <a:ea typeface="Times New Roman" panose="02020603050405020304" pitchFamily="18" charset="0"/>
                <a:cs typeface="B Titr" panose="00000700000000000000" pitchFamily="2" charset="-78"/>
              </a:rPr>
              <a:t>اللَّهِ</a:t>
            </a:r>
            <a:r>
              <a:rPr lang="fa-IR" sz="4000" dirty="0">
                <a:solidFill>
                  <a:srgbClr val="780000"/>
                </a:solidFill>
                <a:latin typeface="Noor_Nazli" panose="01000506000000020004" pitchFamily="2" charset="-78"/>
                <a:ea typeface="Times New Roman" panose="02020603050405020304" pitchFamily="18" charset="0"/>
                <a:cs typeface="B Titr" panose="00000700000000000000" pitchFamily="2" charset="-78"/>
              </a:rPr>
              <a:t>‏</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يَكُونُ</a:t>
            </a:r>
            <a:r>
              <a:rPr lang="fa-IR" sz="4000" dirty="0">
                <a:solidFill>
                  <a:srgbClr val="D30000"/>
                </a:solidFill>
                <a:latin typeface="Noor_Nazli" panose="01000506000000020004" pitchFamily="2" charset="-78"/>
                <a:ea typeface="Times New Roman" panose="02020603050405020304" pitchFamily="18" charset="0"/>
                <a:cs typeface="B Titr" panose="00000700000000000000" pitchFamily="2" charset="-78"/>
              </a:rPr>
              <a:t>‏</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مِنَّا</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اثْنَا</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عَشَرَ</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D30000"/>
                </a:solidFill>
                <a:latin typeface="Noor_Nazli" panose="01000506000000020004" pitchFamily="2" charset="-78"/>
                <a:ea typeface="Times New Roman" panose="02020603050405020304" pitchFamily="18" charset="0"/>
                <a:cs typeface="B Titr" panose="00000700000000000000" pitchFamily="2" charset="-78"/>
              </a:rPr>
              <a:t>خَلِيفَةً</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يَنْصُرُهُمُ</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اللَّهُ</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عَلَى</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مَنْ</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نَاوَاهُمْ</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وَ</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لَا</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يَضُرُّهُمْ</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مَنْ</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r>
              <a:rPr lang="fa-IR" sz="4000" dirty="0" err="1">
                <a:solidFill>
                  <a:srgbClr val="242887"/>
                </a:solidFill>
                <a:latin typeface="Noor_Nazli" panose="01000506000000020004" pitchFamily="2" charset="-78"/>
                <a:ea typeface="Times New Roman" panose="02020603050405020304" pitchFamily="18" charset="0"/>
                <a:cs typeface="B Titr" panose="00000700000000000000" pitchFamily="2" charset="-78"/>
              </a:rPr>
              <a:t>عَادَاهُمْ</a:t>
            </a:r>
            <a:r>
              <a:rPr lang="fa-IR" sz="4000" dirty="0">
                <a:solidFill>
                  <a:srgbClr val="242887"/>
                </a:solidFill>
                <a:latin typeface="Noor_Nazli" panose="01000506000000020004" pitchFamily="2" charset="-78"/>
                <a:ea typeface="Times New Roman" panose="02020603050405020304" pitchFamily="18" charset="0"/>
                <a:cs typeface="B Titr" panose="00000700000000000000" pitchFamily="2" charset="-78"/>
              </a:rPr>
              <a:t> </a:t>
            </a:r>
            <a:endParaRPr lang="fa-IR" sz="4000" dirty="0" smtClean="0">
              <a:solidFill>
                <a:srgbClr val="242887"/>
              </a:solidFill>
              <a:latin typeface="Noor_Nazli" panose="01000506000000020004" pitchFamily="2" charset="-78"/>
              <a:ea typeface="Times New Roman" panose="02020603050405020304" pitchFamily="18" charset="0"/>
              <a:cs typeface="B Titr" panose="00000700000000000000" pitchFamily="2" charset="-78"/>
            </a:endParaRPr>
          </a:p>
          <a:p>
            <a:pPr algn="l">
              <a:lnSpc>
                <a:spcPct val="150000"/>
              </a:lnSpc>
            </a:pPr>
            <a:r>
              <a:rPr lang="fa-IR" sz="3200" dirty="0" smtClean="0">
                <a:solidFill>
                  <a:srgbClr val="242887"/>
                </a:solidFill>
                <a:latin typeface="Noor_Nazli" panose="01000506000000020004" pitchFamily="2" charset="-78"/>
                <a:ea typeface="Times New Roman" panose="02020603050405020304" pitchFamily="18" charset="0"/>
                <a:cs typeface="B Titr" panose="00000700000000000000" pitchFamily="2" charset="-78"/>
              </a:rPr>
              <a:t>(</a:t>
            </a:r>
            <a:r>
              <a:rPr lang="fa-IR" sz="3200"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مناقب</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آل </a:t>
            </a:r>
            <a:r>
              <a:rPr lang="fa-IR" sz="3200"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أبي</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طالب </a:t>
            </a:r>
            <a:r>
              <a:rPr lang="fa-IR" sz="3200"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عليهم</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a:t>
            </a:r>
            <a:r>
              <a:rPr lang="fa-IR" sz="3200" dirty="0" err="1">
                <a:solidFill>
                  <a:srgbClr val="552B2B"/>
                </a:solidFill>
                <a:latin typeface="Noor_Nazli" panose="01000506000000020004" pitchFamily="2" charset="-78"/>
                <a:ea typeface="Times New Roman" panose="02020603050405020304" pitchFamily="18" charset="0"/>
                <a:cs typeface="B Titr" panose="00000700000000000000" pitchFamily="2" charset="-78"/>
              </a:rPr>
              <a:t>السلام</a:t>
            </a:r>
            <a:r>
              <a:rPr lang="fa-IR" sz="3200" dirty="0">
                <a:solidFill>
                  <a:srgbClr val="552B2B"/>
                </a:solidFill>
                <a:latin typeface="Noor_Nazli" panose="01000506000000020004" pitchFamily="2" charset="-78"/>
                <a:ea typeface="Times New Roman" panose="02020603050405020304" pitchFamily="18" charset="0"/>
                <a:cs typeface="B Titr" panose="00000700000000000000" pitchFamily="2" charset="-78"/>
              </a:rPr>
              <a:t>؛ ج‏1 ؛ ص291</a:t>
            </a:r>
            <a:r>
              <a:rPr lang="fa-IR" sz="3200" dirty="0">
                <a:latin typeface="Times New Roman" panose="02020603050405020304" pitchFamily="18" charset="0"/>
                <a:ea typeface="Times New Roman" panose="02020603050405020304" pitchFamily="18" charset="0"/>
                <a:cs typeface="B Titr" panose="00000700000000000000" pitchFamily="2" charset="-78"/>
              </a:rPr>
              <a:t>)</a:t>
            </a:r>
            <a:endParaRPr lang="en-US" sz="3200" dirty="0">
              <a:effectLst/>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90723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672"/>
            <a:ext cx="9144416" cy="6370975"/>
          </a:xfrm>
          <a:prstGeom prst="rect">
            <a:avLst/>
          </a:prstGeom>
        </p:spPr>
        <p:txBody>
          <a:bodyPr wrap="square">
            <a:spAutoFit/>
          </a:bodyPr>
          <a:lstStyle/>
          <a:p>
            <a:pPr>
              <a:lnSpc>
                <a:spcPct val="150000"/>
              </a:lnSpc>
            </a:pPr>
            <a:r>
              <a:rPr lang="fa-IR" sz="4000" dirty="0">
                <a:latin typeface="Times New Roman" panose="02020603050405020304" pitchFamily="18" charset="0"/>
                <a:ea typeface="Times New Roman" panose="02020603050405020304" pitchFamily="18" charset="0"/>
                <a:cs typeface="B Titr" panose="00000700000000000000" pitchFamily="2" charset="-78"/>
              </a:rPr>
              <a:t>ب. متن اثنا عشر </a:t>
            </a:r>
            <a:r>
              <a:rPr lang="fa-IR" sz="4000" dirty="0" err="1">
                <a:latin typeface="Times New Roman" panose="02020603050405020304" pitchFamily="18" charset="0"/>
                <a:ea typeface="Times New Roman" panose="02020603050405020304" pitchFamily="18" charset="0"/>
                <a:cs typeface="B Titr" panose="00000700000000000000" pitchFamily="2" charset="-78"/>
              </a:rPr>
              <a:t>امیرا</a:t>
            </a:r>
            <a:endParaRPr lang="en-US" sz="3200" dirty="0">
              <a:latin typeface="Times New Roman" panose="02020603050405020304" pitchFamily="18" charset="0"/>
              <a:ea typeface="Times New Roman" panose="02020603050405020304" pitchFamily="18" charset="0"/>
              <a:cs typeface="B Titr" panose="00000700000000000000" pitchFamily="2" charset="-78"/>
            </a:endParaRPr>
          </a:p>
          <a:p>
            <a:pPr>
              <a:lnSpc>
                <a:spcPct val="150000"/>
              </a:lnSpc>
            </a:pP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حدّثني</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محمّد بن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المثنى</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حدّثنا</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غندر</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حدّثنا</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شعبة</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عن عبد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الملك</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سمعت</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جابر بن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سمرة</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قال</a:t>
            </a:r>
            <a:r>
              <a:rPr lang="fa-IR" sz="4000" dirty="0" smtClean="0">
                <a:solidFill>
                  <a:srgbClr val="780000"/>
                </a:solidFill>
                <a:latin typeface="Calibri" panose="020F0502020204030204" pitchFamily="34" charset="0"/>
                <a:ea typeface="Calibri" panose="020F0502020204030204" pitchFamily="34" charset="0"/>
                <a:cs typeface="B Titr" panose="00000700000000000000" pitchFamily="2" charset="-78"/>
              </a:rPr>
              <a:t>:</a:t>
            </a:r>
          </a:p>
          <a:p>
            <a:pPr>
              <a:lnSpc>
                <a:spcPct val="150000"/>
              </a:lnSpc>
            </a:pPr>
            <a:r>
              <a:rPr lang="fa-IR" sz="4000" dirty="0" err="1" smtClean="0">
                <a:solidFill>
                  <a:srgbClr val="780000"/>
                </a:solidFill>
                <a:latin typeface="Calibri" panose="020F0502020204030204" pitchFamily="34" charset="0"/>
                <a:ea typeface="Calibri" panose="020F0502020204030204" pitchFamily="34" charset="0"/>
                <a:cs typeface="B Titr" panose="00000700000000000000" pitchFamily="2" charset="-78"/>
              </a:rPr>
              <a:t>سمعت</a:t>
            </a:r>
            <a:r>
              <a:rPr lang="fa-IR" sz="4000" dirty="0" smtClean="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النبيّ</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صلّى</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اللّه</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عليه</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و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آله</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و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سلّم</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780000"/>
                </a:solidFill>
                <a:latin typeface="Calibri" panose="020F0502020204030204" pitchFamily="34" charset="0"/>
                <a:ea typeface="Calibri" panose="020F0502020204030204" pitchFamily="34" charset="0"/>
                <a:cs typeface="B Titr" panose="00000700000000000000" pitchFamily="2" charset="-78"/>
              </a:rPr>
              <a:t>يقول</a:t>
            </a:r>
            <a:r>
              <a:rPr lang="fa-IR" sz="4000" dirty="0">
                <a:solidFill>
                  <a:srgbClr val="780000"/>
                </a:solidFill>
                <a:latin typeface="Calibri" panose="020F0502020204030204" pitchFamily="34" charset="0"/>
                <a:ea typeface="Calibri" panose="020F0502020204030204" pitchFamily="34" charset="0"/>
                <a:cs typeface="B Titr" panose="00000700000000000000" pitchFamily="2" charset="-78"/>
              </a:rPr>
              <a:t>:</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D30000"/>
                </a:solidFill>
                <a:latin typeface="Calibri" panose="020F0502020204030204" pitchFamily="34" charset="0"/>
                <a:ea typeface="Calibri" panose="020F0502020204030204" pitchFamily="34" charset="0"/>
                <a:cs typeface="B Titr" panose="00000700000000000000" pitchFamily="2" charset="-78"/>
              </a:rPr>
              <a:t>يكون</a:t>
            </a:r>
            <a:r>
              <a:rPr lang="fa-IR" sz="4000" dirty="0">
                <a:solidFill>
                  <a:srgbClr val="D30000"/>
                </a:solidFill>
                <a:latin typeface="Calibri" panose="020F0502020204030204" pitchFamily="34" charset="0"/>
                <a:ea typeface="Calibri" panose="020F0502020204030204" pitchFamily="34" charset="0"/>
                <a:cs typeface="B Titr" panose="00000700000000000000" pitchFamily="2" charset="-78"/>
              </a:rPr>
              <a:t>‏</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a:solidFill>
                  <a:srgbClr val="D30000"/>
                </a:solidFill>
                <a:latin typeface="Calibri" panose="020F0502020204030204" pitchFamily="34" charset="0"/>
                <a:ea typeface="Calibri" panose="020F0502020204030204" pitchFamily="34" charset="0"/>
                <a:cs typeface="B Titr" panose="00000700000000000000" pitchFamily="2" charset="-78"/>
              </a:rPr>
              <a:t>اثنا</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a:solidFill>
                  <a:srgbClr val="D30000"/>
                </a:solidFill>
                <a:latin typeface="Calibri" panose="020F0502020204030204" pitchFamily="34" charset="0"/>
                <a:ea typeface="Calibri" panose="020F0502020204030204" pitchFamily="34" charset="0"/>
                <a:cs typeface="B Titr" panose="00000700000000000000" pitchFamily="2" charset="-78"/>
              </a:rPr>
              <a:t>عشر</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D30000"/>
                </a:solidFill>
                <a:latin typeface="Calibri" panose="020F0502020204030204" pitchFamily="34" charset="0"/>
                <a:ea typeface="Calibri" panose="020F0502020204030204" pitchFamily="34" charset="0"/>
                <a:cs typeface="B Titr" panose="00000700000000000000" pitchFamily="2" charset="-78"/>
              </a:rPr>
              <a:t>أميرا</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فقال</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كلمة</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لم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أسمعها</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فقال</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أبى</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إنّه</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قال: </a:t>
            </a:r>
            <a:r>
              <a:rPr lang="fa-IR" sz="4000" dirty="0" err="1">
                <a:solidFill>
                  <a:srgbClr val="242887"/>
                </a:solidFill>
                <a:latin typeface="Calibri" panose="020F0502020204030204" pitchFamily="34" charset="0"/>
                <a:ea typeface="Calibri" panose="020F0502020204030204" pitchFamily="34" charset="0"/>
                <a:cs typeface="B Titr" panose="00000700000000000000" pitchFamily="2" charset="-78"/>
              </a:rPr>
              <a:t>كلّهم</a:t>
            </a:r>
            <a:r>
              <a:rPr lang="fa-IR" sz="4000" dirty="0">
                <a:solidFill>
                  <a:srgbClr val="242887"/>
                </a:solidFill>
                <a:latin typeface="Calibri" panose="020F0502020204030204" pitchFamily="34" charset="0"/>
                <a:ea typeface="Calibri" panose="020F0502020204030204" pitchFamily="34" charset="0"/>
                <a:cs typeface="B Titr" panose="00000700000000000000" pitchFamily="2" charset="-78"/>
              </a:rPr>
              <a:t> من </a:t>
            </a:r>
            <a:r>
              <a:rPr lang="fa-IR" sz="4000" dirty="0" err="1" smtClean="0">
                <a:solidFill>
                  <a:srgbClr val="242887"/>
                </a:solidFill>
                <a:latin typeface="Calibri" panose="020F0502020204030204" pitchFamily="34" charset="0"/>
                <a:ea typeface="Calibri" panose="020F0502020204030204" pitchFamily="34" charset="0"/>
                <a:cs typeface="B Titr" panose="00000700000000000000" pitchFamily="2" charset="-78"/>
              </a:rPr>
              <a:t>قريش</a:t>
            </a:r>
            <a:endParaRPr lang="fa-IR" sz="4000" dirty="0" smtClean="0">
              <a:solidFill>
                <a:srgbClr val="242887"/>
              </a:solidFill>
              <a:latin typeface="Calibri" panose="020F0502020204030204" pitchFamily="34" charset="0"/>
              <a:ea typeface="Calibri" panose="020F0502020204030204" pitchFamily="34" charset="0"/>
              <a:cs typeface="B Titr" panose="00000700000000000000" pitchFamily="2" charset="-78"/>
            </a:endParaRPr>
          </a:p>
          <a:p>
            <a:pPr algn="l">
              <a:lnSpc>
                <a:spcPct val="150000"/>
              </a:lnSpc>
            </a:pPr>
            <a:r>
              <a:rPr lang="fa-IR" sz="3200" dirty="0" smtClean="0">
                <a:solidFill>
                  <a:srgbClr val="242887"/>
                </a:solidFill>
                <a:latin typeface="Calibri" panose="020F0502020204030204" pitchFamily="34" charset="0"/>
                <a:ea typeface="Calibri" panose="020F0502020204030204" pitchFamily="34" charset="0"/>
                <a:cs typeface="B Titr" panose="00000700000000000000" pitchFamily="2" charset="-78"/>
              </a:rPr>
              <a:t>‏</a:t>
            </a:r>
            <a:r>
              <a:rPr lang="fa-IR" sz="3200" dirty="0">
                <a:solidFill>
                  <a:srgbClr val="242887"/>
                </a:solidFill>
                <a:latin typeface="Calibri" panose="020F0502020204030204" pitchFamily="34" charset="0"/>
                <a:ea typeface="Calibri" panose="020F0502020204030204" pitchFamily="34" charset="0"/>
                <a:cs typeface="B Titr" panose="00000700000000000000" pitchFamily="2" charset="-78"/>
              </a:rPr>
              <a:t>(صحیح بخاری، ج6، ص2640، ح6796)</a:t>
            </a:r>
            <a:endParaRPr lang="fa-IR" sz="3200" dirty="0">
              <a:cs typeface="B Titr" panose="00000700000000000000" pitchFamily="2" charset="-78"/>
            </a:endParaRPr>
          </a:p>
        </p:txBody>
      </p:sp>
    </p:spTree>
    <p:extLst>
      <p:ext uri="{BB962C8B-B14F-4D97-AF65-F5344CB8AC3E}">
        <p14:creationId xmlns:p14="http://schemas.microsoft.com/office/powerpoint/2010/main" val="175175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45320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2355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215206" y="1571612"/>
            <a:ext cx="1485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cs typeface="B Titr" panose="00000700000000000000" pitchFamily="2" charset="-78"/>
              </a:rPr>
              <a:t>سنن ابی داود</a:t>
            </a:r>
            <a:endParaRPr lang="fa-IR" sz="2000" dirty="0">
              <a:cs typeface="B Titr" panose="00000700000000000000" pitchFamily="2" charset="-78"/>
            </a:endParaRPr>
          </a:p>
        </p:txBody>
      </p:sp>
      <p:sp>
        <p:nvSpPr>
          <p:cNvPr id="5" name="Rectangle 4"/>
          <p:cNvSpPr/>
          <p:nvPr/>
        </p:nvSpPr>
        <p:spPr>
          <a:xfrm>
            <a:off x="1714480" y="1571612"/>
            <a:ext cx="54292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400" dirty="0" smtClean="0">
                <a:cs typeface="B Titr" panose="00000700000000000000" pitchFamily="2" charset="-78"/>
              </a:rPr>
              <a:t>... فکبر الناس و ضجوا</a:t>
            </a:r>
          </a:p>
          <a:p>
            <a:pPr algn="ctr"/>
            <a:endParaRPr lang="fa-IR" dirty="0">
              <a:cs typeface="B Titr" panose="00000700000000000000" pitchFamily="2" charset="-78"/>
            </a:endParaRPr>
          </a:p>
        </p:txBody>
      </p:sp>
      <p:sp>
        <p:nvSpPr>
          <p:cNvPr id="6" name="Rounded Rectangle 5"/>
          <p:cNvSpPr/>
          <p:nvPr/>
        </p:nvSpPr>
        <p:spPr>
          <a:xfrm>
            <a:off x="7215206" y="2871790"/>
            <a:ext cx="1485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fa-IR" sz="2000" dirty="0" smtClean="0">
                <a:cs typeface="B Titr" panose="00000700000000000000" pitchFamily="2" charset="-78"/>
              </a:rPr>
              <a:t>الملاحم ابن المنادی</a:t>
            </a:r>
            <a:endParaRPr lang="fa-IR" sz="2000" dirty="0">
              <a:cs typeface="B Titr" panose="00000700000000000000" pitchFamily="2" charset="-78"/>
            </a:endParaRPr>
          </a:p>
        </p:txBody>
      </p:sp>
      <p:sp>
        <p:nvSpPr>
          <p:cNvPr id="7" name="Rectangle 6"/>
          <p:cNvSpPr/>
          <p:nvPr/>
        </p:nvSpPr>
        <p:spPr>
          <a:xfrm>
            <a:off x="1714480" y="2871790"/>
            <a:ext cx="54292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cs typeface="B Titr" panose="00000700000000000000" pitchFamily="2" charset="-78"/>
              </a:rPr>
              <a:t>... فجعل الناس یقومون و یقعدون</a:t>
            </a:r>
            <a:endParaRPr lang="fa-IR" sz="3200" dirty="0">
              <a:cs typeface="B Titr" panose="00000700000000000000" pitchFamily="2" charset="-78"/>
            </a:endParaRPr>
          </a:p>
        </p:txBody>
      </p:sp>
      <p:sp>
        <p:nvSpPr>
          <p:cNvPr id="8" name="Rounded Rectangle 7"/>
          <p:cNvSpPr/>
          <p:nvPr/>
        </p:nvSpPr>
        <p:spPr>
          <a:xfrm>
            <a:off x="7215206" y="4229112"/>
            <a:ext cx="1485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cs typeface="B Titr" panose="00000700000000000000" pitchFamily="2" charset="-78"/>
              </a:rPr>
              <a:t>المعجم الکبیر</a:t>
            </a:r>
            <a:endParaRPr lang="fa-IR" sz="2000" dirty="0">
              <a:cs typeface="B Titr" panose="00000700000000000000" pitchFamily="2" charset="-78"/>
            </a:endParaRPr>
          </a:p>
        </p:txBody>
      </p:sp>
      <p:sp>
        <p:nvSpPr>
          <p:cNvPr id="9" name="Rectangle 8"/>
          <p:cNvSpPr/>
          <p:nvPr/>
        </p:nvSpPr>
        <p:spPr>
          <a:xfrm>
            <a:off x="1714480" y="4229112"/>
            <a:ext cx="54292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6000" dirty="0" smtClean="0">
                <a:cs typeface="B Titr" panose="00000700000000000000" pitchFamily="2" charset="-78"/>
              </a:rPr>
              <a:t>...لغط الناس</a:t>
            </a:r>
            <a:endParaRPr lang="fa-IR" sz="6000" dirty="0">
              <a:cs typeface="B Titr" panose="00000700000000000000" pitchFamily="2" charset="-78"/>
            </a:endParaRPr>
          </a:p>
        </p:txBody>
      </p:sp>
      <p:sp>
        <p:nvSpPr>
          <p:cNvPr id="10" name="Rounded Rectangle 9"/>
          <p:cNvSpPr/>
          <p:nvPr/>
        </p:nvSpPr>
        <p:spPr>
          <a:xfrm>
            <a:off x="7215206" y="5586434"/>
            <a:ext cx="148590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dirty="0" smtClean="0">
                <a:cs typeface="B Titr" panose="00000700000000000000" pitchFamily="2" charset="-78"/>
              </a:rPr>
              <a:t>کمال الدین</a:t>
            </a:r>
            <a:endParaRPr lang="fa-IR" sz="2000" dirty="0">
              <a:cs typeface="B Titr" panose="00000700000000000000" pitchFamily="2" charset="-78"/>
            </a:endParaRPr>
          </a:p>
        </p:txBody>
      </p:sp>
      <p:sp>
        <p:nvSpPr>
          <p:cNvPr id="11" name="Rectangle 10"/>
          <p:cNvSpPr/>
          <p:nvPr/>
        </p:nvSpPr>
        <p:spPr>
          <a:xfrm>
            <a:off x="1714480" y="5586434"/>
            <a:ext cx="54292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dirty="0" smtClean="0">
                <a:solidFill>
                  <a:srgbClr val="FF0000"/>
                </a:solidFill>
                <a:cs typeface="B Titr" panose="00000700000000000000" pitchFamily="2" charset="-78"/>
              </a:rPr>
              <a:t>... صرخ الناس</a:t>
            </a:r>
            <a:endParaRPr lang="fa-IR" sz="5400" dirty="0">
              <a:solidFill>
                <a:srgbClr val="FF0000"/>
              </a:solidFill>
              <a:cs typeface="B Titr" panose="00000700000000000000" pitchFamily="2" charset="-78"/>
            </a:endParaRPr>
          </a:p>
        </p:txBody>
      </p:sp>
      <p:sp>
        <p:nvSpPr>
          <p:cNvPr id="12" name="Oval 11"/>
          <p:cNvSpPr/>
          <p:nvPr/>
        </p:nvSpPr>
        <p:spPr>
          <a:xfrm>
            <a:off x="4643438" y="285728"/>
            <a:ext cx="355760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rgbClr val="00B050"/>
                </a:solidFill>
                <a:cs typeface="B Titr" panose="00000700000000000000" pitchFamily="2" charset="-78"/>
              </a:rPr>
              <a:t>حدیث اثنی عشر</a:t>
            </a:r>
            <a:endParaRPr lang="fa-IR" sz="3200" dirty="0">
              <a:solidFill>
                <a:srgbClr val="00B050"/>
              </a:solidFill>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0" fill="hold"/>
                                        <p:tgtEl>
                                          <p:spTgt spid="5"/>
                                        </p:tgtEl>
                                        <p:attrNameLst>
                                          <p:attrName>ppt_x</p:attrName>
                                        </p:attrNameLst>
                                      </p:cBhvr>
                                      <p:tavLst>
                                        <p:tav tm="0">
                                          <p:val>
                                            <p:strVal val="#ppt_x"/>
                                          </p:val>
                                        </p:tav>
                                        <p:tav tm="100000">
                                          <p:val>
                                            <p:strVal val="#ppt_x"/>
                                          </p:val>
                                        </p:tav>
                                      </p:tavLst>
                                    </p:anim>
                                    <p:anim calcmode="lin" valueType="num">
                                      <p:cBhvr additive="base">
                                        <p:cTn id="1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 calcmode="lin" valueType="num">
                                      <p:cBhvr>
                                        <p:cTn id="23" dur="500" fill="hold"/>
                                        <p:tgtEl>
                                          <p:spTgt spid="6"/>
                                        </p:tgtEl>
                                        <p:attrNameLst>
                                          <p:attrName>style.rotation</p:attrName>
                                        </p:attrNameLst>
                                      </p:cBhvr>
                                      <p:tavLst>
                                        <p:tav tm="0">
                                          <p:val>
                                            <p:fltVal val="360"/>
                                          </p:val>
                                        </p:tav>
                                        <p:tav tm="100000">
                                          <p:val>
                                            <p:fltVal val="0"/>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0" fill="hold"/>
                                        <p:tgtEl>
                                          <p:spTgt spid="7"/>
                                        </p:tgtEl>
                                        <p:attrNameLst>
                                          <p:attrName>ppt_x</p:attrName>
                                        </p:attrNameLst>
                                      </p:cBhvr>
                                      <p:tavLst>
                                        <p:tav tm="0">
                                          <p:val>
                                            <p:strVal val="#ppt_x"/>
                                          </p:val>
                                        </p:tav>
                                        <p:tav tm="100000">
                                          <p:val>
                                            <p:strVal val="#ppt_x"/>
                                          </p:val>
                                        </p:tav>
                                      </p:tavLst>
                                    </p:anim>
                                    <p:anim calcmode="lin" valueType="num">
                                      <p:cBhvr additive="base">
                                        <p:cTn id="30"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 calcmode="lin" valueType="num">
                                      <p:cBhvr>
                                        <p:cTn id="37" dur="500" fill="hold"/>
                                        <p:tgtEl>
                                          <p:spTgt spid="8"/>
                                        </p:tgtEl>
                                        <p:attrNameLst>
                                          <p:attrName>style.rotation</p:attrName>
                                        </p:attrNameLst>
                                      </p:cBhvr>
                                      <p:tavLst>
                                        <p:tav tm="0">
                                          <p:val>
                                            <p:fltVal val="360"/>
                                          </p:val>
                                        </p:tav>
                                        <p:tav tm="100000">
                                          <p:val>
                                            <p:fltVal val="0"/>
                                          </p:val>
                                        </p:tav>
                                      </p:tavLst>
                                    </p:anim>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0" fill="hold"/>
                                        <p:tgtEl>
                                          <p:spTgt spid="9"/>
                                        </p:tgtEl>
                                        <p:attrNameLst>
                                          <p:attrName>ppt_x</p:attrName>
                                        </p:attrNameLst>
                                      </p:cBhvr>
                                      <p:tavLst>
                                        <p:tav tm="0">
                                          <p:val>
                                            <p:strVal val="#ppt_x"/>
                                          </p:val>
                                        </p:tav>
                                        <p:tav tm="100000">
                                          <p:val>
                                            <p:strVal val="#ppt_x"/>
                                          </p:val>
                                        </p:tav>
                                      </p:tavLst>
                                    </p:anim>
                                    <p:anim calcmode="lin" valueType="num">
                                      <p:cBhvr additive="base">
                                        <p:cTn id="44"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9" presetClass="entr" presetSubtype="0" decel="10000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 calcmode="lin" valueType="num">
                                      <p:cBhvr>
                                        <p:cTn id="51" dur="500" fill="hold"/>
                                        <p:tgtEl>
                                          <p:spTgt spid="10"/>
                                        </p:tgtEl>
                                        <p:attrNameLst>
                                          <p:attrName>style.rotation</p:attrName>
                                        </p:attrNameLst>
                                      </p:cBhvr>
                                      <p:tavLst>
                                        <p:tav tm="0">
                                          <p:val>
                                            <p:fltVal val="360"/>
                                          </p:val>
                                        </p:tav>
                                        <p:tav tm="100000">
                                          <p:val>
                                            <p:fltVal val="0"/>
                                          </p:val>
                                        </p:tav>
                                      </p:tavLst>
                                    </p:anim>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7" presetClass="entr" presetSubtype="4"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0" fill="hold"/>
                                        <p:tgtEl>
                                          <p:spTgt spid="11"/>
                                        </p:tgtEl>
                                        <p:attrNameLst>
                                          <p:attrName>ppt_x</p:attrName>
                                        </p:attrNameLst>
                                      </p:cBhvr>
                                      <p:tavLst>
                                        <p:tav tm="0">
                                          <p:val>
                                            <p:strVal val="#ppt_x"/>
                                          </p:val>
                                        </p:tav>
                                        <p:tav tm="100000">
                                          <p:val>
                                            <p:strVal val="#ppt_x"/>
                                          </p:val>
                                        </p:tav>
                                      </p:tavLst>
                                    </p:anim>
                                    <p:anim calcmode="lin" valueType="num">
                                      <p:cBhvr additive="base">
                                        <p:cTn id="58"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572396" y="214290"/>
            <a:ext cx="1200152" cy="914400"/>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بخش سوم</a:t>
            </a:r>
            <a:endParaRPr lang="fa-IR" dirty="0">
              <a:cs typeface="B Titr" panose="00000700000000000000" pitchFamily="2" charset="-78"/>
            </a:endParaRPr>
          </a:p>
        </p:txBody>
      </p:sp>
      <p:sp>
        <p:nvSpPr>
          <p:cNvPr id="3" name="Rounded Rectangle 2"/>
          <p:cNvSpPr/>
          <p:nvPr/>
        </p:nvSpPr>
        <p:spPr>
          <a:xfrm>
            <a:off x="1469686" y="214290"/>
            <a:ext cx="607223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3200" dirty="0" smtClean="0">
                <a:cs typeface="B Titr" panose="00000700000000000000" pitchFamily="2" charset="-78"/>
              </a:rPr>
              <a:t>روش فهم روایات مهدوی</a:t>
            </a:r>
            <a:endParaRPr lang="fa-IR" sz="3200" dirty="0">
              <a:cs typeface="B Titr" panose="00000700000000000000" pitchFamily="2" charset="-78"/>
            </a:endParaRPr>
          </a:p>
        </p:txBody>
      </p:sp>
      <p:sp>
        <p:nvSpPr>
          <p:cNvPr id="4" name="Oval 3"/>
          <p:cNvSpPr/>
          <p:nvPr/>
        </p:nvSpPr>
        <p:spPr>
          <a:xfrm>
            <a:off x="7143768" y="2428868"/>
            <a:ext cx="1714512" cy="1000132"/>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پیش نیازها</a:t>
            </a:r>
            <a:endParaRPr lang="fa-IR" sz="2800" dirty="0">
              <a:cs typeface="B Titr" panose="00000700000000000000" pitchFamily="2" charset="-78"/>
            </a:endParaRPr>
          </a:p>
        </p:txBody>
      </p:sp>
      <p:sp>
        <p:nvSpPr>
          <p:cNvPr id="5" name="Left Arrow 4"/>
          <p:cNvSpPr/>
          <p:nvPr/>
        </p:nvSpPr>
        <p:spPr>
          <a:xfrm>
            <a:off x="6357950" y="2673162"/>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6" name="Rectangle 5"/>
          <p:cNvSpPr/>
          <p:nvPr/>
        </p:nvSpPr>
        <p:spPr>
          <a:xfrm>
            <a:off x="285752" y="1428736"/>
            <a:ext cx="6072198" cy="2928958"/>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7" name="10-Point Star 6"/>
          <p:cNvSpPr/>
          <p:nvPr/>
        </p:nvSpPr>
        <p:spPr>
          <a:xfrm>
            <a:off x="5785750" y="157161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8" name="Left Arrow 7"/>
          <p:cNvSpPr/>
          <p:nvPr/>
        </p:nvSpPr>
        <p:spPr>
          <a:xfrm>
            <a:off x="3500430" y="1571612"/>
            <a:ext cx="571504"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9" name="Rounded Rectangle 8"/>
          <p:cNvSpPr/>
          <p:nvPr/>
        </p:nvSpPr>
        <p:spPr>
          <a:xfrm>
            <a:off x="285752" y="1500174"/>
            <a:ext cx="321467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ادبیات، اصول و علوم حدیثی</a:t>
            </a:r>
            <a:endParaRPr lang="fa-IR" sz="2400" dirty="0">
              <a:cs typeface="B Titr" panose="00000700000000000000" pitchFamily="2" charset="-78"/>
            </a:endParaRPr>
          </a:p>
        </p:txBody>
      </p:sp>
      <p:sp>
        <p:nvSpPr>
          <p:cNvPr id="10" name="Oval 9"/>
          <p:cNvSpPr/>
          <p:nvPr/>
        </p:nvSpPr>
        <p:spPr>
          <a:xfrm>
            <a:off x="4143372" y="1428736"/>
            <a:ext cx="157163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علوم مقدماتی</a:t>
            </a:r>
            <a:endParaRPr lang="fa-IR" dirty="0">
              <a:cs typeface="B Titr" panose="00000700000000000000" pitchFamily="2" charset="-78"/>
            </a:endParaRPr>
          </a:p>
        </p:txBody>
      </p:sp>
      <p:sp>
        <p:nvSpPr>
          <p:cNvPr id="11" name="10-Point Star 10"/>
          <p:cNvSpPr/>
          <p:nvPr/>
        </p:nvSpPr>
        <p:spPr>
          <a:xfrm>
            <a:off x="5785750" y="335756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2" name="Left Arrow 11"/>
          <p:cNvSpPr/>
          <p:nvPr/>
        </p:nvSpPr>
        <p:spPr>
          <a:xfrm>
            <a:off x="3541888" y="3357562"/>
            <a:ext cx="601484"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3" name="Rounded Rectangle 12"/>
          <p:cNvSpPr/>
          <p:nvPr/>
        </p:nvSpPr>
        <p:spPr>
          <a:xfrm>
            <a:off x="285752" y="2643182"/>
            <a:ext cx="3286116" cy="157163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lnSpc>
                <a:spcPct val="200000"/>
              </a:lnSpc>
            </a:pPr>
            <a:r>
              <a:rPr lang="fa-IR" sz="2400" dirty="0" smtClean="0">
                <a:cs typeface="B Titr" panose="00000700000000000000" pitchFamily="2" charset="-78"/>
              </a:rPr>
              <a:t>1.آیا این متن حدیث است؟</a:t>
            </a:r>
            <a:r>
              <a:rPr lang="fa-IR" sz="2000" dirty="0" smtClean="0">
                <a:cs typeface="B Titr" panose="00000700000000000000" pitchFamily="2" charset="-78"/>
              </a:rPr>
              <a:t> </a:t>
            </a:r>
            <a:endParaRPr lang="fa-IR" sz="2000" dirty="0">
              <a:cs typeface="B Titr" panose="00000700000000000000" pitchFamily="2" charset="-78"/>
            </a:endParaRPr>
          </a:p>
        </p:txBody>
      </p:sp>
      <p:sp>
        <p:nvSpPr>
          <p:cNvPr id="14" name="Oval 13"/>
          <p:cNvSpPr/>
          <p:nvPr/>
        </p:nvSpPr>
        <p:spPr>
          <a:xfrm>
            <a:off x="4143372" y="3214686"/>
            <a:ext cx="157163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dirty="0" smtClean="0">
                <a:cs typeface="B Titr" panose="00000700000000000000" pitchFamily="2" charset="-78"/>
              </a:rPr>
              <a:t>متن حدیث</a:t>
            </a:r>
            <a:endParaRPr lang="fa-IR" sz="2200" dirty="0">
              <a:cs typeface="B Titr" panose="00000700000000000000" pitchFamily="2" charset="-78"/>
            </a:endParaRPr>
          </a:p>
        </p:txBody>
      </p:sp>
      <p:sp>
        <p:nvSpPr>
          <p:cNvPr id="24" name="Rounded Rectangle 23"/>
          <p:cNvSpPr/>
          <p:nvPr/>
        </p:nvSpPr>
        <p:spPr>
          <a:xfrm>
            <a:off x="285720" y="2643182"/>
            <a:ext cx="3286116" cy="157163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lnSpc>
                <a:spcPct val="200000"/>
              </a:lnSpc>
            </a:pPr>
            <a:r>
              <a:rPr lang="fa-IR" sz="2200" dirty="0" smtClean="0">
                <a:cs typeface="B Titr" panose="00000700000000000000" pitchFamily="2" charset="-78"/>
              </a:rPr>
              <a:t>2.آیا متن حدیث همین است؟</a:t>
            </a:r>
            <a:endParaRPr lang="fa-IR" sz="22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2"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Scale>
                                      <p:cBhvr>
                                        <p:cTn id="41"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6"/>
                                        </p:tgtEl>
                                        <p:attrNameLst>
                                          <p:attrName>ppt_x</p:attrName>
                                          <p:attrName>ppt_y</p:attrName>
                                        </p:attrNameLst>
                                      </p:cBhvr>
                                    </p:animMotion>
                                    <p:animEffect transition="in" filter="fade">
                                      <p:cBhvr>
                                        <p:cTn id="43" dur="10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 calcmode="lin" valueType="num">
                                      <p:cBhvr>
                                        <p:cTn id="50" dur="500" fill="hold"/>
                                        <p:tgtEl>
                                          <p:spTgt spid="7"/>
                                        </p:tgtEl>
                                        <p:attrNameLst>
                                          <p:attrName>style.rotation</p:attrName>
                                        </p:attrNameLst>
                                      </p:cBhvr>
                                      <p:tavLst>
                                        <p:tav tm="0">
                                          <p:val>
                                            <p:fltVal val="360"/>
                                          </p:val>
                                        </p:tav>
                                        <p:tav tm="100000">
                                          <p:val>
                                            <p:fltVal val="0"/>
                                          </p:val>
                                        </p:tav>
                                      </p:tavLst>
                                    </p:anim>
                                    <p:animEffect transition="in" filter="fade">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iterate type="lt">
                                    <p:tmPct val="5000"/>
                                  </p:iterate>
                                  <p:childTnLst>
                                    <p:set>
                                      <p:cBhvr>
                                        <p:cTn id="55" dur="1" fill="hold">
                                          <p:stCondLst>
                                            <p:cond delay="0"/>
                                          </p:stCondLst>
                                        </p:cTn>
                                        <p:tgtEl>
                                          <p:spTgt spid="10"/>
                                        </p:tgtEl>
                                        <p:attrNameLst>
                                          <p:attrName>style.visibility</p:attrName>
                                        </p:attrNameLst>
                                      </p:cBhvr>
                                      <p:to>
                                        <p:strVal val="visible"/>
                                      </p:to>
                                    </p:set>
                                    <p:anim calcmode="lin" valueType="num">
                                      <p:cBhvr>
                                        <p:cTn id="56" dur="1000" fill="hold"/>
                                        <p:tgtEl>
                                          <p:spTgt spid="10"/>
                                        </p:tgtEl>
                                        <p:attrNameLst>
                                          <p:attrName>ppt_w</p:attrName>
                                        </p:attrNameLst>
                                      </p:cBhvr>
                                      <p:tavLst>
                                        <p:tav tm="0">
                                          <p:val>
                                            <p:fltVal val="0"/>
                                          </p:val>
                                        </p:tav>
                                        <p:tav tm="100000">
                                          <p:val>
                                            <p:strVal val="#ppt_w"/>
                                          </p:val>
                                        </p:tav>
                                      </p:tavLst>
                                    </p:anim>
                                    <p:anim calcmode="lin" valueType="num">
                                      <p:cBhvr>
                                        <p:cTn id="57" dur="1000" fill="hold"/>
                                        <p:tgtEl>
                                          <p:spTgt spid="10"/>
                                        </p:tgtEl>
                                        <p:attrNameLst>
                                          <p:attrName>ppt_h</p:attrName>
                                        </p:attrNameLst>
                                      </p:cBhvr>
                                      <p:tavLst>
                                        <p:tav tm="0">
                                          <p:val>
                                            <p:fltVal val="0"/>
                                          </p:val>
                                        </p:tav>
                                        <p:tav tm="100000">
                                          <p:val>
                                            <p:strVal val="#ppt_h"/>
                                          </p:val>
                                        </p:tav>
                                      </p:tavLst>
                                    </p:anim>
                                    <p:anim calcmode="lin" valueType="num">
                                      <p:cBhvr>
                                        <p:cTn id="58" dur="1000" fill="hold"/>
                                        <p:tgtEl>
                                          <p:spTgt spid="10"/>
                                        </p:tgtEl>
                                        <p:attrNameLst>
                                          <p:attrName>style.rotation</p:attrName>
                                        </p:attrNameLst>
                                      </p:cBhvr>
                                      <p:tavLst>
                                        <p:tav tm="0">
                                          <p:val>
                                            <p:fltVal val="90"/>
                                          </p:val>
                                        </p:tav>
                                        <p:tav tm="100000">
                                          <p:val>
                                            <p:fltVal val="0"/>
                                          </p:val>
                                        </p:tav>
                                      </p:tavLst>
                                    </p:anim>
                                    <p:animEffect transition="in" filter="fade">
                                      <p:cBhvr>
                                        <p:cTn id="59" dur="10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80">
                                          <p:stCondLst>
                                            <p:cond delay="0"/>
                                          </p:stCondLst>
                                        </p:cTn>
                                        <p:tgtEl>
                                          <p:spTgt spid="9"/>
                                        </p:tgtEl>
                                      </p:cBhvr>
                                    </p:animEffect>
                                    <p:anim calcmode="lin" valueType="num">
                                      <p:cBhvr>
                                        <p:cTn id="7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8" dur="26">
                                          <p:stCondLst>
                                            <p:cond delay="650"/>
                                          </p:stCondLst>
                                        </p:cTn>
                                        <p:tgtEl>
                                          <p:spTgt spid="9"/>
                                        </p:tgtEl>
                                      </p:cBhvr>
                                      <p:to x="100000" y="60000"/>
                                    </p:animScale>
                                    <p:animScale>
                                      <p:cBhvr>
                                        <p:cTn id="79" dur="166" decel="50000">
                                          <p:stCondLst>
                                            <p:cond delay="676"/>
                                          </p:stCondLst>
                                        </p:cTn>
                                        <p:tgtEl>
                                          <p:spTgt spid="9"/>
                                        </p:tgtEl>
                                      </p:cBhvr>
                                      <p:to x="100000" y="100000"/>
                                    </p:animScale>
                                    <p:animScale>
                                      <p:cBhvr>
                                        <p:cTn id="80" dur="26">
                                          <p:stCondLst>
                                            <p:cond delay="1312"/>
                                          </p:stCondLst>
                                        </p:cTn>
                                        <p:tgtEl>
                                          <p:spTgt spid="9"/>
                                        </p:tgtEl>
                                      </p:cBhvr>
                                      <p:to x="100000" y="80000"/>
                                    </p:animScale>
                                    <p:animScale>
                                      <p:cBhvr>
                                        <p:cTn id="81" dur="166" decel="50000">
                                          <p:stCondLst>
                                            <p:cond delay="1338"/>
                                          </p:stCondLst>
                                        </p:cTn>
                                        <p:tgtEl>
                                          <p:spTgt spid="9"/>
                                        </p:tgtEl>
                                      </p:cBhvr>
                                      <p:to x="100000" y="100000"/>
                                    </p:animScale>
                                    <p:animScale>
                                      <p:cBhvr>
                                        <p:cTn id="82" dur="26">
                                          <p:stCondLst>
                                            <p:cond delay="1642"/>
                                          </p:stCondLst>
                                        </p:cTn>
                                        <p:tgtEl>
                                          <p:spTgt spid="9"/>
                                        </p:tgtEl>
                                      </p:cBhvr>
                                      <p:to x="100000" y="90000"/>
                                    </p:animScale>
                                    <p:animScale>
                                      <p:cBhvr>
                                        <p:cTn id="83" dur="166" decel="50000">
                                          <p:stCondLst>
                                            <p:cond delay="1668"/>
                                          </p:stCondLst>
                                        </p:cTn>
                                        <p:tgtEl>
                                          <p:spTgt spid="9"/>
                                        </p:tgtEl>
                                      </p:cBhvr>
                                      <p:to x="100000" y="100000"/>
                                    </p:animScale>
                                    <p:animScale>
                                      <p:cBhvr>
                                        <p:cTn id="84" dur="26">
                                          <p:stCondLst>
                                            <p:cond delay="1808"/>
                                          </p:stCondLst>
                                        </p:cTn>
                                        <p:tgtEl>
                                          <p:spTgt spid="9"/>
                                        </p:tgtEl>
                                      </p:cBhvr>
                                      <p:to x="100000" y="95000"/>
                                    </p:animScale>
                                    <p:animScale>
                                      <p:cBhvr>
                                        <p:cTn id="85" dur="166" decel="50000">
                                          <p:stCondLst>
                                            <p:cond delay="1834"/>
                                          </p:stCondLst>
                                        </p:cTn>
                                        <p:tgtEl>
                                          <p:spTgt spid="9"/>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49" presetClass="entr" presetSubtype="0" decel="10000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500" fill="hold"/>
                                        <p:tgtEl>
                                          <p:spTgt spid="11"/>
                                        </p:tgtEl>
                                        <p:attrNameLst>
                                          <p:attrName>ppt_w</p:attrName>
                                        </p:attrNameLst>
                                      </p:cBhvr>
                                      <p:tavLst>
                                        <p:tav tm="0">
                                          <p:val>
                                            <p:fltVal val="0"/>
                                          </p:val>
                                        </p:tav>
                                        <p:tav tm="100000">
                                          <p:val>
                                            <p:strVal val="#ppt_w"/>
                                          </p:val>
                                        </p:tav>
                                      </p:tavLst>
                                    </p:anim>
                                    <p:anim calcmode="lin" valueType="num">
                                      <p:cBhvr>
                                        <p:cTn id="91" dur="500" fill="hold"/>
                                        <p:tgtEl>
                                          <p:spTgt spid="11"/>
                                        </p:tgtEl>
                                        <p:attrNameLst>
                                          <p:attrName>ppt_h</p:attrName>
                                        </p:attrNameLst>
                                      </p:cBhvr>
                                      <p:tavLst>
                                        <p:tav tm="0">
                                          <p:val>
                                            <p:fltVal val="0"/>
                                          </p:val>
                                        </p:tav>
                                        <p:tav tm="100000">
                                          <p:val>
                                            <p:strVal val="#ppt_h"/>
                                          </p:val>
                                        </p:tav>
                                      </p:tavLst>
                                    </p:anim>
                                    <p:anim calcmode="lin" valueType="num">
                                      <p:cBhvr>
                                        <p:cTn id="92" dur="500" fill="hold"/>
                                        <p:tgtEl>
                                          <p:spTgt spid="11"/>
                                        </p:tgtEl>
                                        <p:attrNameLst>
                                          <p:attrName>style.rotation</p:attrName>
                                        </p:attrNameLst>
                                      </p:cBhvr>
                                      <p:tavLst>
                                        <p:tav tm="0">
                                          <p:val>
                                            <p:fltVal val="360"/>
                                          </p:val>
                                        </p:tav>
                                        <p:tav tm="100000">
                                          <p:val>
                                            <p:fltVal val="0"/>
                                          </p:val>
                                        </p:tav>
                                      </p:tavLst>
                                    </p:anim>
                                    <p:animEffect transition="in" filter="fade">
                                      <p:cBhvr>
                                        <p:cTn id="93" dur="5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iterate type="lt">
                                    <p:tmPct val="5000"/>
                                  </p:iterate>
                                  <p:childTnLst>
                                    <p:set>
                                      <p:cBhvr>
                                        <p:cTn id="97" dur="1" fill="hold">
                                          <p:stCondLst>
                                            <p:cond delay="0"/>
                                          </p:stCondLst>
                                        </p:cTn>
                                        <p:tgtEl>
                                          <p:spTgt spid="14"/>
                                        </p:tgtEl>
                                        <p:attrNameLst>
                                          <p:attrName>style.visibility</p:attrName>
                                        </p:attrNameLst>
                                      </p:cBhvr>
                                      <p:to>
                                        <p:strVal val="visible"/>
                                      </p:to>
                                    </p:set>
                                    <p:anim calcmode="lin" valueType="num">
                                      <p:cBhvr>
                                        <p:cTn id="98" dur="1000" fill="hold"/>
                                        <p:tgtEl>
                                          <p:spTgt spid="14"/>
                                        </p:tgtEl>
                                        <p:attrNameLst>
                                          <p:attrName>ppt_w</p:attrName>
                                        </p:attrNameLst>
                                      </p:cBhvr>
                                      <p:tavLst>
                                        <p:tav tm="0">
                                          <p:val>
                                            <p:fltVal val="0"/>
                                          </p:val>
                                        </p:tav>
                                        <p:tav tm="100000">
                                          <p:val>
                                            <p:strVal val="#ppt_w"/>
                                          </p:val>
                                        </p:tav>
                                      </p:tavLst>
                                    </p:anim>
                                    <p:anim calcmode="lin" valueType="num">
                                      <p:cBhvr>
                                        <p:cTn id="99" dur="1000" fill="hold"/>
                                        <p:tgtEl>
                                          <p:spTgt spid="14"/>
                                        </p:tgtEl>
                                        <p:attrNameLst>
                                          <p:attrName>ppt_h</p:attrName>
                                        </p:attrNameLst>
                                      </p:cBhvr>
                                      <p:tavLst>
                                        <p:tav tm="0">
                                          <p:val>
                                            <p:fltVal val="0"/>
                                          </p:val>
                                        </p:tav>
                                        <p:tav tm="100000">
                                          <p:val>
                                            <p:strVal val="#ppt_h"/>
                                          </p:val>
                                        </p:tav>
                                      </p:tavLst>
                                    </p:anim>
                                    <p:anim calcmode="lin" valueType="num">
                                      <p:cBhvr>
                                        <p:cTn id="100" dur="1000" fill="hold"/>
                                        <p:tgtEl>
                                          <p:spTgt spid="14"/>
                                        </p:tgtEl>
                                        <p:attrNameLst>
                                          <p:attrName>style.rotation</p:attrName>
                                        </p:attrNameLst>
                                      </p:cBhvr>
                                      <p:tavLst>
                                        <p:tav tm="0">
                                          <p:val>
                                            <p:fltVal val="90"/>
                                          </p:val>
                                        </p:tav>
                                        <p:tav tm="100000">
                                          <p:val>
                                            <p:fltVal val="0"/>
                                          </p:val>
                                        </p:tav>
                                      </p:tavLst>
                                    </p:anim>
                                    <p:animEffect transition="in" filter="fade">
                                      <p:cBhvr>
                                        <p:cTn id="101" dur="1000"/>
                                        <p:tgtEl>
                                          <p:spTgt spid="14"/>
                                        </p:tgtEl>
                                      </p:cBhvr>
                                    </p:animEffect>
                                  </p:childTnLst>
                                </p:cTn>
                              </p:par>
                            </p:childTnLst>
                          </p:cTn>
                        </p:par>
                      </p:childTnLst>
                    </p:cTn>
                  </p:par>
                  <p:par>
                    <p:cTn id="102" fill="hold">
                      <p:stCondLst>
                        <p:cond delay="indefinite"/>
                      </p:stCondLst>
                      <p:childTnLst>
                        <p:par>
                          <p:cTn id="103" fill="hold">
                            <p:stCondLst>
                              <p:cond delay="0"/>
                            </p:stCondLst>
                            <p:childTnLst>
                              <p:par>
                                <p:cTn id="104" presetID="39" presetClass="entr" presetSubtype="0" accel="100000" fill="hold" grpId="0" nodeType="clickEffect">
                                  <p:stCondLst>
                                    <p:cond delay="0"/>
                                  </p:stCondLst>
                                  <p:childTnLst>
                                    <p:set>
                                      <p:cBhvr>
                                        <p:cTn id="105" dur="1" fill="hold">
                                          <p:stCondLst>
                                            <p:cond delay="0"/>
                                          </p:stCondLst>
                                        </p:cTn>
                                        <p:tgtEl>
                                          <p:spTgt spid="12"/>
                                        </p:tgtEl>
                                        <p:attrNameLst>
                                          <p:attrName>style.visibility</p:attrName>
                                        </p:attrNameLst>
                                      </p:cBhvr>
                                      <p:to>
                                        <p:strVal val="visible"/>
                                      </p:to>
                                    </p:set>
                                    <p:anim calcmode="lin" valueType="num">
                                      <p:cBhvr>
                                        <p:cTn id="106"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107"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108"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109"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6" presetClass="entr" presetSubtype="0" fill="hold" grpId="0" nodeType="clickEffect">
                                  <p:stCondLst>
                                    <p:cond delay="0"/>
                                  </p:stCondLst>
                                  <p:childTnLst>
                                    <p:set>
                                      <p:cBhvr>
                                        <p:cTn id="113" dur="1" fill="hold">
                                          <p:stCondLst>
                                            <p:cond delay="0"/>
                                          </p:stCondLst>
                                        </p:cTn>
                                        <p:tgtEl>
                                          <p:spTgt spid="13"/>
                                        </p:tgtEl>
                                        <p:attrNameLst>
                                          <p:attrName>style.visibility</p:attrName>
                                        </p:attrNameLst>
                                      </p:cBhvr>
                                      <p:to>
                                        <p:strVal val="visible"/>
                                      </p:to>
                                    </p:set>
                                    <p:animEffect transition="in" filter="wipe(down)">
                                      <p:cBhvr>
                                        <p:cTn id="114" dur="580">
                                          <p:stCondLst>
                                            <p:cond delay="0"/>
                                          </p:stCondLst>
                                        </p:cTn>
                                        <p:tgtEl>
                                          <p:spTgt spid="13"/>
                                        </p:tgtEl>
                                      </p:cBhvr>
                                    </p:animEffect>
                                    <p:anim calcmode="lin" valueType="num">
                                      <p:cBhvr>
                                        <p:cTn id="11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1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0" dur="26">
                                          <p:stCondLst>
                                            <p:cond delay="650"/>
                                          </p:stCondLst>
                                        </p:cTn>
                                        <p:tgtEl>
                                          <p:spTgt spid="13"/>
                                        </p:tgtEl>
                                      </p:cBhvr>
                                      <p:to x="100000" y="60000"/>
                                    </p:animScale>
                                    <p:animScale>
                                      <p:cBhvr>
                                        <p:cTn id="121" dur="166" decel="50000">
                                          <p:stCondLst>
                                            <p:cond delay="676"/>
                                          </p:stCondLst>
                                        </p:cTn>
                                        <p:tgtEl>
                                          <p:spTgt spid="13"/>
                                        </p:tgtEl>
                                      </p:cBhvr>
                                      <p:to x="100000" y="100000"/>
                                    </p:animScale>
                                    <p:animScale>
                                      <p:cBhvr>
                                        <p:cTn id="122" dur="26">
                                          <p:stCondLst>
                                            <p:cond delay="1312"/>
                                          </p:stCondLst>
                                        </p:cTn>
                                        <p:tgtEl>
                                          <p:spTgt spid="13"/>
                                        </p:tgtEl>
                                      </p:cBhvr>
                                      <p:to x="100000" y="80000"/>
                                    </p:animScale>
                                    <p:animScale>
                                      <p:cBhvr>
                                        <p:cTn id="123" dur="166" decel="50000">
                                          <p:stCondLst>
                                            <p:cond delay="1338"/>
                                          </p:stCondLst>
                                        </p:cTn>
                                        <p:tgtEl>
                                          <p:spTgt spid="13"/>
                                        </p:tgtEl>
                                      </p:cBhvr>
                                      <p:to x="100000" y="100000"/>
                                    </p:animScale>
                                    <p:animScale>
                                      <p:cBhvr>
                                        <p:cTn id="124" dur="26">
                                          <p:stCondLst>
                                            <p:cond delay="1642"/>
                                          </p:stCondLst>
                                        </p:cTn>
                                        <p:tgtEl>
                                          <p:spTgt spid="13"/>
                                        </p:tgtEl>
                                      </p:cBhvr>
                                      <p:to x="100000" y="90000"/>
                                    </p:animScale>
                                    <p:animScale>
                                      <p:cBhvr>
                                        <p:cTn id="125" dur="166" decel="50000">
                                          <p:stCondLst>
                                            <p:cond delay="1668"/>
                                          </p:stCondLst>
                                        </p:cTn>
                                        <p:tgtEl>
                                          <p:spTgt spid="13"/>
                                        </p:tgtEl>
                                      </p:cBhvr>
                                      <p:to x="100000" y="100000"/>
                                    </p:animScale>
                                    <p:animScale>
                                      <p:cBhvr>
                                        <p:cTn id="126" dur="26">
                                          <p:stCondLst>
                                            <p:cond delay="1808"/>
                                          </p:stCondLst>
                                        </p:cTn>
                                        <p:tgtEl>
                                          <p:spTgt spid="13"/>
                                        </p:tgtEl>
                                      </p:cBhvr>
                                      <p:to x="100000" y="95000"/>
                                    </p:animScale>
                                    <p:animScale>
                                      <p:cBhvr>
                                        <p:cTn id="127" dur="166" decel="50000">
                                          <p:stCondLst>
                                            <p:cond delay="1834"/>
                                          </p:stCondLst>
                                        </p:cTn>
                                        <p:tgtEl>
                                          <p:spTgt spid="13"/>
                                        </p:tgtEl>
                                      </p:cBhvr>
                                      <p:to x="100000" y="100000"/>
                                    </p:animScale>
                                  </p:childTnLst>
                                </p:cTn>
                              </p:par>
                            </p:childTnLst>
                          </p:cTn>
                        </p:par>
                      </p:childTnLst>
                    </p:cTn>
                  </p:par>
                  <p:par>
                    <p:cTn id="128" fill="hold">
                      <p:stCondLst>
                        <p:cond delay="indefinite"/>
                      </p:stCondLst>
                      <p:childTnLst>
                        <p:par>
                          <p:cTn id="129" fill="hold">
                            <p:stCondLst>
                              <p:cond delay="0"/>
                            </p:stCondLst>
                            <p:childTnLst>
                              <p:par>
                                <p:cTn id="130" presetID="2" presetClass="exit" presetSubtype="4" fill="hold" grpId="1" nodeType="clickEffect">
                                  <p:stCondLst>
                                    <p:cond delay="0"/>
                                  </p:stCondLst>
                                  <p:childTnLst>
                                    <p:anim calcmode="lin" valueType="num">
                                      <p:cBhvr additive="base">
                                        <p:cTn id="131" dur="500"/>
                                        <p:tgtEl>
                                          <p:spTgt spid="13"/>
                                        </p:tgtEl>
                                        <p:attrNameLst>
                                          <p:attrName>ppt_x</p:attrName>
                                        </p:attrNameLst>
                                      </p:cBhvr>
                                      <p:tavLst>
                                        <p:tav tm="0">
                                          <p:val>
                                            <p:strVal val="ppt_x"/>
                                          </p:val>
                                        </p:tav>
                                        <p:tav tm="100000">
                                          <p:val>
                                            <p:strVal val="ppt_x"/>
                                          </p:val>
                                        </p:tav>
                                      </p:tavLst>
                                    </p:anim>
                                    <p:anim calcmode="lin" valueType="num">
                                      <p:cBhvr additive="base">
                                        <p:cTn id="132" dur="500"/>
                                        <p:tgtEl>
                                          <p:spTgt spid="13"/>
                                        </p:tgtEl>
                                        <p:attrNameLst>
                                          <p:attrName>ppt_y</p:attrName>
                                        </p:attrNameLst>
                                      </p:cBhvr>
                                      <p:tavLst>
                                        <p:tav tm="0">
                                          <p:val>
                                            <p:strVal val="ppt_y"/>
                                          </p:val>
                                        </p:tav>
                                        <p:tav tm="100000">
                                          <p:val>
                                            <p:strVal val="1+ppt_h/2"/>
                                          </p:val>
                                        </p:tav>
                                      </p:tavLst>
                                    </p:anim>
                                    <p:set>
                                      <p:cBhvr>
                                        <p:cTn id="133" dur="1" fill="hold">
                                          <p:stCondLst>
                                            <p:cond delay="499"/>
                                          </p:stCondLst>
                                        </p:cTn>
                                        <p:tgtEl>
                                          <p:spTgt spid="13"/>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24"/>
                                        </p:tgtEl>
                                        <p:attrNameLst>
                                          <p:attrName>style.visibility</p:attrName>
                                        </p:attrNameLst>
                                      </p:cBhvr>
                                      <p:to>
                                        <p:strVal val="visible"/>
                                      </p:to>
                                    </p:set>
                                    <p:animEffect transition="in" filter="wipe(down)">
                                      <p:cBhvr>
                                        <p:cTn id="138" dur="580">
                                          <p:stCondLst>
                                            <p:cond delay="0"/>
                                          </p:stCondLst>
                                        </p:cTn>
                                        <p:tgtEl>
                                          <p:spTgt spid="24"/>
                                        </p:tgtEl>
                                      </p:cBhvr>
                                    </p:animEffect>
                                    <p:anim calcmode="lin" valueType="num">
                                      <p:cBhvr>
                                        <p:cTn id="139"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44" dur="26">
                                          <p:stCondLst>
                                            <p:cond delay="650"/>
                                          </p:stCondLst>
                                        </p:cTn>
                                        <p:tgtEl>
                                          <p:spTgt spid="24"/>
                                        </p:tgtEl>
                                      </p:cBhvr>
                                      <p:to x="100000" y="60000"/>
                                    </p:animScale>
                                    <p:animScale>
                                      <p:cBhvr>
                                        <p:cTn id="145" dur="166" decel="50000">
                                          <p:stCondLst>
                                            <p:cond delay="676"/>
                                          </p:stCondLst>
                                        </p:cTn>
                                        <p:tgtEl>
                                          <p:spTgt spid="24"/>
                                        </p:tgtEl>
                                      </p:cBhvr>
                                      <p:to x="100000" y="100000"/>
                                    </p:animScale>
                                    <p:animScale>
                                      <p:cBhvr>
                                        <p:cTn id="146" dur="26">
                                          <p:stCondLst>
                                            <p:cond delay="1312"/>
                                          </p:stCondLst>
                                        </p:cTn>
                                        <p:tgtEl>
                                          <p:spTgt spid="24"/>
                                        </p:tgtEl>
                                      </p:cBhvr>
                                      <p:to x="100000" y="80000"/>
                                    </p:animScale>
                                    <p:animScale>
                                      <p:cBhvr>
                                        <p:cTn id="147" dur="166" decel="50000">
                                          <p:stCondLst>
                                            <p:cond delay="1338"/>
                                          </p:stCondLst>
                                        </p:cTn>
                                        <p:tgtEl>
                                          <p:spTgt spid="24"/>
                                        </p:tgtEl>
                                      </p:cBhvr>
                                      <p:to x="100000" y="100000"/>
                                    </p:animScale>
                                    <p:animScale>
                                      <p:cBhvr>
                                        <p:cTn id="148" dur="26">
                                          <p:stCondLst>
                                            <p:cond delay="1642"/>
                                          </p:stCondLst>
                                        </p:cTn>
                                        <p:tgtEl>
                                          <p:spTgt spid="24"/>
                                        </p:tgtEl>
                                      </p:cBhvr>
                                      <p:to x="100000" y="90000"/>
                                    </p:animScale>
                                    <p:animScale>
                                      <p:cBhvr>
                                        <p:cTn id="149" dur="166" decel="50000">
                                          <p:stCondLst>
                                            <p:cond delay="1668"/>
                                          </p:stCondLst>
                                        </p:cTn>
                                        <p:tgtEl>
                                          <p:spTgt spid="24"/>
                                        </p:tgtEl>
                                      </p:cBhvr>
                                      <p:to x="100000" y="100000"/>
                                    </p:animScale>
                                    <p:animScale>
                                      <p:cBhvr>
                                        <p:cTn id="150" dur="26">
                                          <p:stCondLst>
                                            <p:cond delay="1808"/>
                                          </p:stCondLst>
                                        </p:cTn>
                                        <p:tgtEl>
                                          <p:spTgt spid="24"/>
                                        </p:tgtEl>
                                      </p:cBhvr>
                                      <p:to x="100000" y="95000"/>
                                    </p:animScale>
                                    <p:animScale>
                                      <p:cBhvr>
                                        <p:cTn id="151"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3" grpId="1" animBg="1"/>
      <p:bldP spid="14" grpId="0" animBg="1"/>
      <p:bldP spid="2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29322" y="357166"/>
            <a:ext cx="29861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200" dirty="0" smtClean="0">
                <a:cs typeface="B Titr" panose="00000700000000000000" pitchFamily="2" charset="-78"/>
              </a:rPr>
              <a:t>فهم ظاهری حدیث</a:t>
            </a:r>
            <a:endParaRPr lang="fa-IR" sz="2200" dirty="0">
              <a:cs typeface="B Titr" panose="00000700000000000000" pitchFamily="2" charset="-78"/>
            </a:endParaRPr>
          </a:p>
        </p:txBody>
      </p:sp>
      <p:sp>
        <p:nvSpPr>
          <p:cNvPr id="3" name="Oval 2"/>
          <p:cNvSpPr/>
          <p:nvPr/>
        </p:nvSpPr>
        <p:spPr>
          <a:xfrm>
            <a:off x="6858016" y="1827384"/>
            <a:ext cx="1714512" cy="1000132"/>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شناخت واژه ها</a:t>
            </a:r>
            <a:endParaRPr lang="fa-IR" sz="3600" dirty="0">
              <a:cs typeface="B Titr" panose="00000700000000000000" pitchFamily="2" charset="-78"/>
            </a:endParaRPr>
          </a:p>
        </p:txBody>
      </p:sp>
      <p:sp>
        <p:nvSpPr>
          <p:cNvPr id="4" name="Left Arrow 3"/>
          <p:cNvSpPr/>
          <p:nvPr/>
        </p:nvSpPr>
        <p:spPr>
          <a:xfrm>
            <a:off x="6072198" y="2071678"/>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5" name="Rectangle 4"/>
          <p:cNvSpPr/>
          <p:nvPr/>
        </p:nvSpPr>
        <p:spPr>
          <a:xfrm>
            <a:off x="857224" y="1500174"/>
            <a:ext cx="5214974" cy="171451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6" name="10-Point Star 5"/>
          <p:cNvSpPr/>
          <p:nvPr/>
        </p:nvSpPr>
        <p:spPr>
          <a:xfrm>
            <a:off x="5499998" y="164305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7" name="Left Arrow 6"/>
          <p:cNvSpPr/>
          <p:nvPr/>
        </p:nvSpPr>
        <p:spPr>
          <a:xfrm>
            <a:off x="3214678" y="1643050"/>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8" name="Rounded Rectangle 7"/>
          <p:cNvSpPr/>
          <p:nvPr/>
        </p:nvSpPr>
        <p:spPr>
          <a:xfrm>
            <a:off x="1142976" y="1571612"/>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ساختمان</a:t>
            </a:r>
            <a:endParaRPr lang="fa-IR" sz="2400" dirty="0">
              <a:cs typeface="B Titr" panose="00000700000000000000" pitchFamily="2" charset="-78"/>
            </a:endParaRPr>
          </a:p>
        </p:txBody>
      </p:sp>
      <p:sp>
        <p:nvSpPr>
          <p:cNvPr id="9" name="Oval 8"/>
          <p:cNvSpPr/>
          <p:nvPr/>
        </p:nvSpPr>
        <p:spPr>
          <a:xfrm>
            <a:off x="4214810" y="1500174"/>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صرف</a:t>
            </a:r>
            <a:endParaRPr lang="fa-IR" sz="2200" dirty="0">
              <a:cs typeface="B Titr" panose="00000700000000000000" pitchFamily="2" charset="-78"/>
            </a:endParaRPr>
          </a:p>
        </p:txBody>
      </p:sp>
      <p:sp>
        <p:nvSpPr>
          <p:cNvPr id="10" name="10-Point Star 9"/>
          <p:cNvSpPr/>
          <p:nvPr/>
        </p:nvSpPr>
        <p:spPr>
          <a:xfrm>
            <a:off x="5499998" y="242886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1" name="Left Arrow 10"/>
          <p:cNvSpPr/>
          <p:nvPr/>
        </p:nvSpPr>
        <p:spPr>
          <a:xfrm>
            <a:off x="3184698" y="2428868"/>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2" name="Rounded Rectangle 11"/>
          <p:cNvSpPr/>
          <p:nvPr/>
        </p:nvSpPr>
        <p:spPr>
          <a:xfrm>
            <a:off x="1142976" y="2357430"/>
            <a:ext cx="191453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معنی</a:t>
            </a:r>
            <a:endParaRPr lang="fa-IR" sz="2400" dirty="0">
              <a:cs typeface="B Titr" panose="00000700000000000000" pitchFamily="2" charset="-78"/>
            </a:endParaRPr>
          </a:p>
        </p:txBody>
      </p:sp>
      <p:sp>
        <p:nvSpPr>
          <p:cNvPr id="13" name="Oval 12"/>
          <p:cNvSpPr/>
          <p:nvPr/>
        </p:nvSpPr>
        <p:spPr>
          <a:xfrm>
            <a:off x="4214810" y="2285992"/>
            <a:ext cx="121444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لغت</a:t>
            </a:r>
            <a:endParaRPr lang="fa-IR" sz="2800" dirty="0">
              <a:cs typeface="B Titr" panose="00000700000000000000" pitchFamily="2" charset="-78"/>
            </a:endParaRPr>
          </a:p>
        </p:txBody>
      </p:sp>
      <p:sp>
        <p:nvSpPr>
          <p:cNvPr id="14" name="Oval 13"/>
          <p:cNvSpPr/>
          <p:nvPr/>
        </p:nvSpPr>
        <p:spPr>
          <a:xfrm>
            <a:off x="6858016" y="3669782"/>
            <a:ext cx="1714512" cy="1000132"/>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2800" dirty="0" smtClean="0">
                <a:cs typeface="B Titr" panose="00000700000000000000" pitchFamily="2" charset="-78"/>
              </a:rPr>
              <a:t> شناخت ترکیبات</a:t>
            </a:r>
            <a:endParaRPr lang="fa-IR" sz="2800" dirty="0">
              <a:cs typeface="B Titr" panose="00000700000000000000" pitchFamily="2" charset="-78"/>
            </a:endParaRPr>
          </a:p>
        </p:txBody>
      </p:sp>
      <p:sp>
        <p:nvSpPr>
          <p:cNvPr id="15" name="Left Arrow 14"/>
          <p:cNvSpPr/>
          <p:nvPr/>
        </p:nvSpPr>
        <p:spPr>
          <a:xfrm>
            <a:off x="6072198" y="3929066"/>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16" name="Rectangle 15"/>
          <p:cNvSpPr/>
          <p:nvPr/>
        </p:nvSpPr>
        <p:spPr>
          <a:xfrm>
            <a:off x="857224" y="3357562"/>
            <a:ext cx="5214974" cy="171451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17" name="10-Point Star 16"/>
          <p:cNvSpPr/>
          <p:nvPr/>
        </p:nvSpPr>
        <p:spPr>
          <a:xfrm>
            <a:off x="5586426" y="350043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18" name="Rounded Rectangle 17"/>
          <p:cNvSpPr/>
          <p:nvPr/>
        </p:nvSpPr>
        <p:spPr>
          <a:xfrm>
            <a:off x="928662" y="3429000"/>
            <a:ext cx="307183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ثم اکمل ذلک بابنه رحمه للعالمین</a:t>
            </a:r>
            <a:endParaRPr lang="fa-IR" sz="2200" dirty="0">
              <a:cs typeface="B Titr" panose="00000700000000000000" pitchFamily="2" charset="-78"/>
            </a:endParaRPr>
          </a:p>
        </p:txBody>
      </p:sp>
      <p:sp>
        <p:nvSpPr>
          <p:cNvPr id="19" name="Oval 18"/>
          <p:cNvSpPr/>
          <p:nvPr/>
        </p:nvSpPr>
        <p:spPr>
          <a:xfrm>
            <a:off x="4071934" y="3357562"/>
            <a:ext cx="1428760"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نحو</a:t>
            </a:r>
            <a:endParaRPr lang="fa-IR" sz="3200" dirty="0">
              <a:cs typeface="B Titr" panose="00000700000000000000" pitchFamily="2" charset="-78"/>
            </a:endParaRPr>
          </a:p>
        </p:txBody>
      </p:sp>
      <p:sp>
        <p:nvSpPr>
          <p:cNvPr id="20" name="10-Point Star 19"/>
          <p:cNvSpPr/>
          <p:nvPr/>
        </p:nvSpPr>
        <p:spPr>
          <a:xfrm>
            <a:off x="5586426" y="42862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21" name="Rounded Rectangle 20"/>
          <p:cNvSpPr/>
          <p:nvPr/>
        </p:nvSpPr>
        <p:spPr>
          <a:xfrm>
            <a:off x="928662" y="4214818"/>
            <a:ext cx="307183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اسم الله علیک</a:t>
            </a:r>
            <a:endParaRPr lang="fa-IR" sz="2400" dirty="0">
              <a:cs typeface="B Titr" panose="00000700000000000000" pitchFamily="2" charset="-78"/>
            </a:endParaRPr>
          </a:p>
        </p:txBody>
      </p:sp>
      <p:sp>
        <p:nvSpPr>
          <p:cNvPr id="22" name="Oval 21"/>
          <p:cNvSpPr/>
          <p:nvPr/>
        </p:nvSpPr>
        <p:spPr>
          <a:xfrm>
            <a:off x="4000496" y="4143380"/>
            <a:ext cx="1571636"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dirty="0" smtClean="0">
                <a:cs typeface="B Titr" panose="00000700000000000000" pitchFamily="2" charset="-78"/>
              </a:rPr>
              <a:t>اصطلاحات</a:t>
            </a:r>
            <a:endParaRPr lang="fa-IR"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Scale>
                                      <p:cBhvr>
                                        <p:cTn id="2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
                                        </p:tgtEl>
                                        <p:attrNameLst>
                                          <p:attrName>ppt_x</p:attrName>
                                          <p:attrName>ppt_y</p:attrName>
                                        </p:attrNameLst>
                                      </p:cBhvr>
                                    </p:animMotion>
                                    <p:animEffect transition="in" filter="fade">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 calcmode="lin" valueType="num">
                                      <p:cBhvr>
                                        <p:cTn id="32" dur="500" fill="hold"/>
                                        <p:tgtEl>
                                          <p:spTgt spid="6"/>
                                        </p:tgtEl>
                                        <p:attrNameLst>
                                          <p:attrName>style.rotation</p:attrName>
                                        </p:attrNameLst>
                                      </p:cBhvr>
                                      <p:tavLst>
                                        <p:tav tm="0">
                                          <p:val>
                                            <p:fltVal val="360"/>
                                          </p:val>
                                        </p:tav>
                                        <p:tav tm="100000">
                                          <p:val>
                                            <p:fltVal val="0"/>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fltVal val="0"/>
                                          </p:val>
                                        </p:tav>
                                        <p:tav tm="100000">
                                          <p:val>
                                            <p:strVal val="#ppt_w"/>
                                          </p:val>
                                        </p:tav>
                                      </p:tavLst>
                                    </p:anim>
                                    <p:anim calcmode="lin" valueType="num">
                                      <p:cBhvr>
                                        <p:cTn id="39" dur="1000" fill="hold"/>
                                        <p:tgtEl>
                                          <p:spTgt spid="9"/>
                                        </p:tgtEl>
                                        <p:attrNameLst>
                                          <p:attrName>ppt_h</p:attrName>
                                        </p:attrNameLst>
                                      </p:cBhvr>
                                      <p:tavLst>
                                        <p:tav tm="0">
                                          <p:val>
                                            <p:fltVal val="0"/>
                                          </p:val>
                                        </p:tav>
                                        <p:tav tm="100000">
                                          <p:val>
                                            <p:strVal val="#ppt_h"/>
                                          </p:val>
                                        </p:tav>
                                      </p:tavLst>
                                    </p:anim>
                                    <p:anim calcmode="lin" valueType="num">
                                      <p:cBhvr>
                                        <p:cTn id="40" dur="1000" fill="hold"/>
                                        <p:tgtEl>
                                          <p:spTgt spid="9"/>
                                        </p:tgtEl>
                                        <p:attrNameLst>
                                          <p:attrName>style.rotation</p:attrName>
                                        </p:attrNameLst>
                                      </p:cBhvr>
                                      <p:tavLst>
                                        <p:tav tm="0">
                                          <p:val>
                                            <p:fltVal val="90"/>
                                          </p:val>
                                        </p:tav>
                                        <p:tav tm="100000">
                                          <p:val>
                                            <p:fltVal val="0"/>
                                          </p:val>
                                        </p:tav>
                                      </p:tavLst>
                                    </p:anim>
                                    <p:animEffect transition="in" filter="fade">
                                      <p:cBhvr>
                                        <p:cTn id="41" dur="10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down)">
                                      <p:cBhvr>
                                        <p:cTn id="54" dur="580">
                                          <p:stCondLst>
                                            <p:cond delay="0"/>
                                          </p:stCondLst>
                                        </p:cTn>
                                        <p:tgtEl>
                                          <p:spTgt spid="8"/>
                                        </p:tgtEl>
                                      </p:cBhvr>
                                    </p:animEffect>
                                    <p:anim calcmode="lin" valueType="num">
                                      <p:cBhvr>
                                        <p:cTn id="5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0" dur="26">
                                          <p:stCondLst>
                                            <p:cond delay="650"/>
                                          </p:stCondLst>
                                        </p:cTn>
                                        <p:tgtEl>
                                          <p:spTgt spid="8"/>
                                        </p:tgtEl>
                                      </p:cBhvr>
                                      <p:to x="100000" y="60000"/>
                                    </p:animScale>
                                    <p:animScale>
                                      <p:cBhvr>
                                        <p:cTn id="61" dur="166" decel="50000">
                                          <p:stCondLst>
                                            <p:cond delay="676"/>
                                          </p:stCondLst>
                                        </p:cTn>
                                        <p:tgtEl>
                                          <p:spTgt spid="8"/>
                                        </p:tgtEl>
                                      </p:cBhvr>
                                      <p:to x="100000" y="100000"/>
                                    </p:animScale>
                                    <p:animScale>
                                      <p:cBhvr>
                                        <p:cTn id="62" dur="26">
                                          <p:stCondLst>
                                            <p:cond delay="1312"/>
                                          </p:stCondLst>
                                        </p:cTn>
                                        <p:tgtEl>
                                          <p:spTgt spid="8"/>
                                        </p:tgtEl>
                                      </p:cBhvr>
                                      <p:to x="100000" y="80000"/>
                                    </p:animScale>
                                    <p:animScale>
                                      <p:cBhvr>
                                        <p:cTn id="63" dur="166" decel="50000">
                                          <p:stCondLst>
                                            <p:cond delay="1338"/>
                                          </p:stCondLst>
                                        </p:cTn>
                                        <p:tgtEl>
                                          <p:spTgt spid="8"/>
                                        </p:tgtEl>
                                      </p:cBhvr>
                                      <p:to x="100000" y="100000"/>
                                    </p:animScale>
                                    <p:animScale>
                                      <p:cBhvr>
                                        <p:cTn id="64" dur="26">
                                          <p:stCondLst>
                                            <p:cond delay="1642"/>
                                          </p:stCondLst>
                                        </p:cTn>
                                        <p:tgtEl>
                                          <p:spTgt spid="8"/>
                                        </p:tgtEl>
                                      </p:cBhvr>
                                      <p:to x="100000" y="90000"/>
                                    </p:animScale>
                                    <p:animScale>
                                      <p:cBhvr>
                                        <p:cTn id="65" dur="166" decel="50000">
                                          <p:stCondLst>
                                            <p:cond delay="1668"/>
                                          </p:stCondLst>
                                        </p:cTn>
                                        <p:tgtEl>
                                          <p:spTgt spid="8"/>
                                        </p:tgtEl>
                                      </p:cBhvr>
                                      <p:to x="100000" y="100000"/>
                                    </p:animScale>
                                    <p:animScale>
                                      <p:cBhvr>
                                        <p:cTn id="66" dur="26">
                                          <p:stCondLst>
                                            <p:cond delay="1808"/>
                                          </p:stCondLst>
                                        </p:cTn>
                                        <p:tgtEl>
                                          <p:spTgt spid="8"/>
                                        </p:tgtEl>
                                      </p:cBhvr>
                                      <p:to x="100000" y="95000"/>
                                    </p:animScale>
                                    <p:animScale>
                                      <p:cBhvr>
                                        <p:cTn id="67" dur="166" decel="50000">
                                          <p:stCondLst>
                                            <p:cond delay="1834"/>
                                          </p:stCondLst>
                                        </p:cTn>
                                        <p:tgtEl>
                                          <p:spTgt spid="8"/>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anim calcmode="lin" valueType="num">
                                      <p:cBhvr>
                                        <p:cTn id="74" dur="500" fill="hold"/>
                                        <p:tgtEl>
                                          <p:spTgt spid="10"/>
                                        </p:tgtEl>
                                        <p:attrNameLst>
                                          <p:attrName>style.rotation</p:attrName>
                                        </p:attrNameLst>
                                      </p:cBhvr>
                                      <p:tavLst>
                                        <p:tav tm="0">
                                          <p:val>
                                            <p:fltVal val="360"/>
                                          </p:val>
                                        </p:tav>
                                        <p:tav tm="100000">
                                          <p:val>
                                            <p:fltVal val="0"/>
                                          </p:val>
                                        </p:tav>
                                      </p:tavLst>
                                    </p:anim>
                                    <p:animEffect transition="in" filter="fade">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iterate type="lt">
                                    <p:tmPct val="5000"/>
                                  </p:iterate>
                                  <p:childTnLst>
                                    <p:set>
                                      <p:cBhvr>
                                        <p:cTn id="79" dur="1" fill="hold">
                                          <p:stCondLst>
                                            <p:cond delay="0"/>
                                          </p:stCondLst>
                                        </p:cTn>
                                        <p:tgtEl>
                                          <p:spTgt spid="13"/>
                                        </p:tgtEl>
                                        <p:attrNameLst>
                                          <p:attrName>style.visibility</p:attrName>
                                        </p:attrNameLst>
                                      </p:cBhvr>
                                      <p:to>
                                        <p:strVal val="visible"/>
                                      </p:to>
                                    </p:set>
                                    <p:anim calcmode="lin" valueType="num">
                                      <p:cBhvr>
                                        <p:cTn id="80" dur="1000" fill="hold"/>
                                        <p:tgtEl>
                                          <p:spTgt spid="13"/>
                                        </p:tgtEl>
                                        <p:attrNameLst>
                                          <p:attrName>ppt_w</p:attrName>
                                        </p:attrNameLst>
                                      </p:cBhvr>
                                      <p:tavLst>
                                        <p:tav tm="0">
                                          <p:val>
                                            <p:fltVal val="0"/>
                                          </p:val>
                                        </p:tav>
                                        <p:tav tm="100000">
                                          <p:val>
                                            <p:strVal val="#ppt_w"/>
                                          </p:val>
                                        </p:tav>
                                      </p:tavLst>
                                    </p:anim>
                                    <p:anim calcmode="lin" valueType="num">
                                      <p:cBhvr>
                                        <p:cTn id="81" dur="1000" fill="hold"/>
                                        <p:tgtEl>
                                          <p:spTgt spid="13"/>
                                        </p:tgtEl>
                                        <p:attrNameLst>
                                          <p:attrName>ppt_h</p:attrName>
                                        </p:attrNameLst>
                                      </p:cBhvr>
                                      <p:tavLst>
                                        <p:tav tm="0">
                                          <p:val>
                                            <p:fltVal val="0"/>
                                          </p:val>
                                        </p:tav>
                                        <p:tav tm="100000">
                                          <p:val>
                                            <p:strVal val="#ppt_h"/>
                                          </p:val>
                                        </p:tav>
                                      </p:tavLst>
                                    </p:anim>
                                    <p:anim calcmode="lin" valueType="num">
                                      <p:cBhvr>
                                        <p:cTn id="82" dur="1000" fill="hold"/>
                                        <p:tgtEl>
                                          <p:spTgt spid="13"/>
                                        </p:tgtEl>
                                        <p:attrNameLst>
                                          <p:attrName>style.rotation</p:attrName>
                                        </p:attrNameLst>
                                      </p:cBhvr>
                                      <p:tavLst>
                                        <p:tav tm="0">
                                          <p:val>
                                            <p:fltVal val="90"/>
                                          </p:val>
                                        </p:tav>
                                        <p:tav tm="100000">
                                          <p:val>
                                            <p:fltVal val="0"/>
                                          </p:val>
                                        </p:tav>
                                      </p:tavLst>
                                    </p:anim>
                                    <p:animEffect transition="in" filter="fade">
                                      <p:cBhvr>
                                        <p:cTn id="83" dur="10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11"/>
                                        </p:tgtEl>
                                        <p:attrNameLst>
                                          <p:attrName>style.visibility</p:attrName>
                                        </p:attrNameLst>
                                      </p:cBhvr>
                                      <p:to>
                                        <p:strVal val="visible"/>
                                      </p:to>
                                    </p:set>
                                    <p:anim calcmode="lin" valueType="num">
                                      <p:cBhvr>
                                        <p:cTn id="8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wipe(down)">
                                      <p:cBhvr>
                                        <p:cTn id="96" dur="580">
                                          <p:stCondLst>
                                            <p:cond delay="0"/>
                                          </p:stCondLst>
                                        </p:cTn>
                                        <p:tgtEl>
                                          <p:spTgt spid="12"/>
                                        </p:tgtEl>
                                      </p:cBhvr>
                                    </p:animEffect>
                                    <p:anim calcmode="lin" valueType="num">
                                      <p:cBhvr>
                                        <p:cTn id="9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2" dur="26">
                                          <p:stCondLst>
                                            <p:cond delay="650"/>
                                          </p:stCondLst>
                                        </p:cTn>
                                        <p:tgtEl>
                                          <p:spTgt spid="12"/>
                                        </p:tgtEl>
                                      </p:cBhvr>
                                      <p:to x="100000" y="60000"/>
                                    </p:animScale>
                                    <p:animScale>
                                      <p:cBhvr>
                                        <p:cTn id="103" dur="166" decel="50000">
                                          <p:stCondLst>
                                            <p:cond delay="676"/>
                                          </p:stCondLst>
                                        </p:cTn>
                                        <p:tgtEl>
                                          <p:spTgt spid="12"/>
                                        </p:tgtEl>
                                      </p:cBhvr>
                                      <p:to x="100000" y="100000"/>
                                    </p:animScale>
                                    <p:animScale>
                                      <p:cBhvr>
                                        <p:cTn id="104" dur="26">
                                          <p:stCondLst>
                                            <p:cond delay="1312"/>
                                          </p:stCondLst>
                                        </p:cTn>
                                        <p:tgtEl>
                                          <p:spTgt spid="12"/>
                                        </p:tgtEl>
                                      </p:cBhvr>
                                      <p:to x="100000" y="80000"/>
                                    </p:animScale>
                                    <p:animScale>
                                      <p:cBhvr>
                                        <p:cTn id="105" dur="166" decel="50000">
                                          <p:stCondLst>
                                            <p:cond delay="1338"/>
                                          </p:stCondLst>
                                        </p:cTn>
                                        <p:tgtEl>
                                          <p:spTgt spid="12"/>
                                        </p:tgtEl>
                                      </p:cBhvr>
                                      <p:to x="100000" y="100000"/>
                                    </p:animScale>
                                    <p:animScale>
                                      <p:cBhvr>
                                        <p:cTn id="106" dur="26">
                                          <p:stCondLst>
                                            <p:cond delay="1642"/>
                                          </p:stCondLst>
                                        </p:cTn>
                                        <p:tgtEl>
                                          <p:spTgt spid="12"/>
                                        </p:tgtEl>
                                      </p:cBhvr>
                                      <p:to x="100000" y="90000"/>
                                    </p:animScale>
                                    <p:animScale>
                                      <p:cBhvr>
                                        <p:cTn id="107" dur="166" decel="50000">
                                          <p:stCondLst>
                                            <p:cond delay="1668"/>
                                          </p:stCondLst>
                                        </p:cTn>
                                        <p:tgtEl>
                                          <p:spTgt spid="12"/>
                                        </p:tgtEl>
                                      </p:cBhvr>
                                      <p:to x="100000" y="100000"/>
                                    </p:animScale>
                                    <p:animScale>
                                      <p:cBhvr>
                                        <p:cTn id="108" dur="26">
                                          <p:stCondLst>
                                            <p:cond delay="1808"/>
                                          </p:stCondLst>
                                        </p:cTn>
                                        <p:tgtEl>
                                          <p:spTgt spid="12"/>
                                        </p:tgtEl>
                                      </p:cBhvr>
                                      <p:to x="100000" y="95000"/>
                                    </p:animScale>
                                    <p:animScale>
                                      <p:cBhvr>
                                        <p:cTn id="109" dur="166" decel="50000">
                                          <p:stCondLst>
                                            <p:cond delay="1834"/>
                                          </p:stCondLst>
                                        </p:cTn>
                                        <p:tgtEl>
                                          <p:spTgt spid="12"/>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31" presetClass="entr" presetSubtype="0" fill="hold" grpId="0" nodeType="clickEffect">
                                  <p:stCondLst>
                                    <p:cond delay="0"/>
                                  </p:stCondLst>
                                  <p:iterate type="lt">
                                    <p:tmPct val="5000"/>
                                  </p:iterate>
                                  <p:childTnLst>
                                    <p:set>
                                      <p:cBhvr>
                                        <p:cTn id="113" dur="1" fill="hold">
                                          <p:stCondLst>
                                            <p:cond delay="0"/>
                                          </p:stCondLst>
                                        </p:cTn>
                                        <p:tgtEl>
                                          <p:spTgt spid="14"/>
                                        </p:tgtEl>
                                        <p:attrNameLst>
                                          <p:attrName>style.visibility</p:attrName>
                                        </p:attrNameLst>
                                      </p:cBhvr>
                                      <p:to>
                                        <p:strVal val="visible"/>
                                      </p:to>
                                    </p:set>
                                    <p:anim calcmode="lin" valueType="num">
                                      <p:cBhvr>
                                        <p:cTn id="114" dur="1000" fill="hold"/>
                                        <p:tgtEl>
                                          <p:spTgt spid="14"/>
                                        </p:tgtEl>
                                        <p:attrNameLst>
                                          <p:attrName>ppt_w</p:attrName>
                                        </p:attrNameLst>
                                      </p:cBhvr>
                                      <p:tavLst>
                                        <p:tav tm="0">
                                          <p:val>
                                            <p:fltVal val="0"/>
                                          </p:val>
                                        </p:tav>
                                        <p:tav tm="100000">
                                          <p:val>
                                            <p:strVal val="#ppt_w"/>
                                          </p:val>
                                        </p:tav>
                                      </p:tavLst>
                                    </p:anim>
                                    <p:anim calcmode="lin" valueType="num">
                                      <p:cBhvr>
                                        <p:cTn id="115" dur="1000" fill="hold"/>
                                        <p:tgtEl>
                                          <p:spTgt spid="14"/>
                                        </p:tgtEl>
                                        <p:attrNameLst>
                                          <p:attrName>ppt_h</p:attrName>
                                        </p:attrNameLst>
                                      </p:cBhvr>
                                      <p:tavLst>
                                        <p:tav tm="0">
                                          <p:val>
                                            <p:fltVal val="0"/>
                                          </p:val>
                                        </p:tav>
                                        <p:tav tm="100000">
                                          <p:val>
                                            <p:strVal val="#ppt_h"/>
                                          </p:val>
                                        </p:tav>
                                      </p:tavLst>
                                    </p:anim>
                                    <p:anim calcmode="lin" valueType="num">
                                      <p:cBhvr>
                                        <p:cTn id="116" dur="1000" fill="hold"/>
                                        <p:tgtEl>
                                          <p:spTgt spid="14"/>
                                        </p:tgtEl>
                                        <p:attrNameLst>
                                          <p:attrName>style.rotation</p:attrName>
                                        </p:attrNameLst>
                                      </p:cBhvr>
                                      <p:tavLst>
                                        <p:tav tm="0">
                                          <p:val>
                                            <p:fltVal val="90"/>
                                          </p:val>
                                        </p:tav>
                                        <p:tav tm="100000">
                                          <p:val>
                                            <p:fltVal val="0"/>
                                          </p:val>
                                        </p:tav>
                                      </p:tavLst>
                                    </p:anim>
                                    <p:animEffect transition="in" filter="fade">
                                      <p:cBhvr>
                                        <p:cTn id="117" dur="1000"/>
                                        <p:tgtEl>
                                          <p:spTgt spid="14"/>
                                        </p:tgtEl>
                                      </p:cBhvr>
                                    </p:animEffect>
                                  </p:childTnLst>
                                </p:cTn>
                              </p:par>
                            </p:childTnLst>
                          </p:cTn>
                        </p:par>
                      </p:childTnLst>
                    </p:cTn>
                  </p:par>
                  <p:par>
                    <p:cTn id="118" fill="hold">
                      <p:stCondLst>
                        <p:cond delay="indefinite"/>
                      </p:stCondLst>
                      <p:childTnLst>
                        <p:par>
                          <p:cTn id="119" fill="hold">
                            <p:stCondLst>
                              <p:cond delay="0"/>
                            </p:stCondLst>
                            <p:childTnLst>
                              <p:par>
                                <p:cTn id="120" presetID="39" presetClass="entr" presetSubtype="0" accel="100000" fill="hold" grpId="0" nodeType="clickEffect">
                                  <p:stCondLst>
                                    <p:cond delay="0"/>
                                  </p:stCondLst>
                                  <p:childTnLst>
                                    <p:set>
                                      <p:cBhvr>
                                        <p:cTn id="121" dur="1" fill="hold">
                                          <p:stCondLst>
                                            <p:cond delay="0"/>
                                          </p:stCondLst>
                                        </p:cTn>
                                        <p:tgtEl>
                                          <p:spTgt spid="15"/>
                                        </p:tgtEl>
                                        <p:attrNameLst>
                                          <p:attrName>style.visibility</p:attrName>
                                        </p:attrNameLst>
                                      </p:cBhvr>
                                      <p:to>
                                        <p:strVal val="visible"/>
                                      </p:to>
                                    </p:set>
                                    <p:anim calcmode="lin" valueType="num">
                                      <p:cBhvr>
                                        <p:cTn id="122"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123"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124"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12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52" presetClass="entr" presetSubtype="0" fill="hold" grpId="0" nodeType="clickEffect">
                                  <p:stCondLst>
                                    <p:cond delay="0"/>
                                  </p:stCondLst>
                                  <p:childTnLst>
                                    <p:set>
                                      <p:cBhvr>
                                        <p:cTn id="129" dur="1" fill="hold">
                                          <p:stCondLst>
                                            <p:cond delay="0"/>
                                          </p:stCondLst>
                                        </p:cTn>
                                        <p:tgtEl>
                                          <p:spTgt spid="16"/>
                                        </p:tgtEl>
                                        <p:attrNameLst>
                                          <p:attrName>style.visibility</p:attrName>
                                        </p:attrNameLst>
                                      </p:cBhvr>
                                      <p:to>
                                        <p:strVal val="visible"/>
                                      </p:to>
                                    </p:set>
                                    <p:animScale>
                                      <p:cBhvr>
                                        <p:cTn id="130"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1" dur="1000" decel="50000" fill="hold">
                                          <p:stCondLst>
                                            <p:cond delay="0"/>
                                          </p:stCondLst>
                                        </p:cTn>
                                        <p:tgtEl>
                                          <p:spTgt spid="16"/>
                                        </p:tgtEl>
                                        <p:attrNameLst>
                                          <p:attrName>ppt_x</p:attrName>
                                          <p:attrName>ppt_y</p:attrName>
                                        </p:attrNameLst>
                                      </p:cBhvr>
                                    </p:animMotion>
                                    <p:animEffect transition="in" filter="fade">
                                      <p:cBhvr>
                                        <p:cTn id="132" dur="1000"/>
                                        <p:tgtEl>
                                          <p:spTgt spid="16"/>
                                        </p:tgtEl>
                                      </p:cBhvr>
                                    </p:animEffect>
                                  </p:childTnLst>
                                </p:cTn>
                              </p:par>
                            </p:childTnLst>
                          </p:cTn>
                        </p:par>
                      </p:childTnLst>
                    </p:cTn>
                  </p:par>
                  <p:par>
                    <p:cTn id="133" fill="hold">
                      <p:stCondLst>
                        <p:cond delay="indefinite"/>
                      </p:stCondLst>
                      <p:childTnLst>
                        <p:par>
                          <p:cTn id="134" fill="hold">
                            <p:stCondLst>
                              <p:cond delay="0"/>
                            </p:stCondLst>
                            <p:childTnLst>
                              <p:par>
                                <p:cTn id="135" presetID="49" presetClass="entr" presetSubtype="0" decel="100000" fill="hold" grpId="0" nodeType="click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fltVal val="0"/>
                                          </p:val>
                                        </p:tav>
                                        <p:tav tm="100000">
                                          <p:val>
                                            <p:strVal val="#ppt_h"/>
                                          </p:val>
                                        </p:tav>
                                      </p:tavLst>
                                    </p:anim>
                                    <p:anim calcmode="lin" valueType="num">
                                      <p:cBhvr>
                                        <p:cTn id="139" dur="500" fill="hold"/>
                                        <p:tgtEl>
                                          <p:spTgt spid="17"/>
                                        </p:tgtEl>
                                        <p:attrNameLst>
                                          <p:attrName>style.rotation</p:attrName>
                                        </p:attrNameLst>
                                      </p:cBhvr>
                                      <p:tavLst>
                                        <p:tav tm="0">
                                          <p:val>
                                            <p:fltVal val="360"/>
                                          </p:val>
                                        </p:tav>
                                        <p:tav tm="100000">
                                          <p:val>
                                            <p:fltVal val="0"/>
                                          </p:val>
                                        </p:tav>
                                      </p:tavLst>
                                    </p:anim>
                                    <p:animEffect transition="in" filter="fade">
                                      <p:cBhvr>
                                        <p:cTn id="140" dur="500"/>
                                        <p:tgtEl>
                                          <p:spTgt spid="17"/>
                                        </p:tgtEl>
                                      </p:cBhvr>
                                    </p:animEffect>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iterate type="lt">
                                    <p:tmPct val="5000"/>
                                  </p:iterate>
                                  <p:childTnLst>
                                    <p:set>
                                      <p:cBhvr>
                                        <p:cTn id="144" dur="1" fill="hold">
                                          <p:stCondLst>
                                            <p:cond delay="0"/>
                                          </p:stCondLst>
                                        </p:cTn>
                                        <p:tgtEl>
                                          <p:spTgt spid="19"/>
                                        </p:tgtEl>
                                        <p:attrNameLst>
                                          <p:attrName>style.visibility</p:attrName>
                                        </p:attrNameLst>
                                      </p:cBhvr>
                                      <p:to>
                                        <p:strVal val="visible"/>
                                      </p:to>
                                    </p:set>
                                    <p:anim calcmode="lin" valueType="num">
                                      <p:cBhvr>
                                        <p:cTn id="145" dur="1000" fill="hold"/>
                                        <p:tgtEl>
                                          <p:spTgt spid="19"/>
                                        </p:tgtEl>
                                        <p:attrNameLst>
                                          <p:attrName>ppt_w</p:attrName>
                                        </p:attrNameLst>
                                      </p:cBhvr>
                                      <p:tavLst>
                                        <p:tav tm="0">
                                          <p:val>
                                            <p:fltVal val="0"/>
                                          </p:val>
                                        </p:tav>
                                        <p:tav tm="100000">
                                          <p:val>
                                            <p:strVal val="#ppt_w"/>
                                          </p:val>
                                        </p:tav>
                                      </p:tavLst>
                                    </p:anim>
                                    <p:anim calcmode="lin" valueType="num">
                                      <p:cBhvr>
                                        <p:cTn id="146" dur="1000" fill="hold"/>
                                        <p:tgtEl>
                                          <p:spTgt spid="19"/>
                                        </p:tgtEl>
                                        <p:attrNameLst>
                                          <p:attrName>ppt_h</p:attrName>
                                        </p:attrNameLst>
                                      </p:cBhvr>
                                      <p:tavLst>
                                        <p:tav tm="0">
                                          <p:val>
                                            <p:fltVal val="0"/>
                                          </p:val>
                                        </p:tav>
                                        <p:tav tm="100000">
                                          <p:val>
                                            <p:strVal val="#ppt_h"/>
                                          </p:val>
                                        </p:tav>
                                      </p:tavLst>
                                    </p:anim>
                                    <p:anim calcmode="lin" valueType="num">
                                      <p:cBhvr>
                                        <p:cTn id="147" dur="1000" fill="hold"/>
                                        <p:tgtEl>
                                          <p:spTgt spid="19"/>
                                        </p:tgtEl>
                                        <p:attrNameLst>
                                          <p:attrName>style.rotation</p:attrName>
                                        </p:attrNameLst>
                                      </p:cBhvr>
                                      <p:tavLst>
                                        <p:tav tm="0">
                                          <p:val>
                                            <p:fltVal val="90"/>
                                          </p:val>
                                        </p:tav>
                                        <p:tav tm="100000">
                                          <p:val>
                                            <p:fltVal val="0"/>
                                          </p:val>
                                        </p:tav>
                                      </p:tavLst>
                                    </p:anim>
                                    <p:animEffect transition="in" filter="fade">
                                      <p:cBhvr>
                                        <p:cTn id="148" dur="1000"/>
                                        <p:tgtEl>
                                          <p:spTgt spid="19"/>
                                        </p:tgtEl>
                                      </p:cBhvr>
                                    </p:animEffect>
                                  </p:childTnLst>
                                </p:cTn>
                              </p:par>
                            </p:childTnLst>
                          </p:cTn>
                        </p:par>
                      </p:childTnLst>
                    </p:cTn>
                  </p:par>
                  <p:par>
                    <p:cTn id="149" fill="hold">
                      <p:stCondLst>
                        <p:cond delay="indefinite"/>
                      </p:stCondLst>
                      <p:childTnLst>
                        <p:par>
                          <p:cTn id="150" fill="hold">
                            <p:stCondLst>
                              <p:cond delay="0"/>
                            </p:stCondLst>
                            <p:childTnLst>
                              <p:par>
                                <p:cTn id="151" presetID="26" presetClass="entr" presetSubtype="0" fill="hold" grpId="0" nodeType="clickEffect">
                                  <p:stCondLst>
                                    <p:cond delay="0"/>
                                  </p:stCondLst>
                                  <p:childTnLst>
                                    <p:set>
                                      <p:cBhvr>
                                        <p:cTn id="152" dur="1" fill="hold">
                                          <p:stCondLst>
                                            <p:cond delay="0"/>
                                          </p:stCondLst>
                                        </p:cTn>
                                        <p:tgtEl>
                                          <p:spTgt spid="18"/>
                                        </p:tgtEl>
                                        <p:attrNameLst>
                                          <p:attrName>style.visibility</p:attrName>
                                        </p:attrNameLst>
                                      </p:cBhvr>
                                      <p:to>
                                        <p:strVal val="visible"/>
                                      </p:to>
                                    </p:set>
                                    <p:animEffect transition="in" filter="wipe(down)">
                                      <p:cBhvr>
                                        <p:cTn id="153" dur="580">
                                          <p:stCondLst>
                                            <p:cond delay="0"/>
                                          </p:stCondLst>
                                        </p:cTn>
                                        <p:tgtEl>
                                          <p:spTgt spid="18"/>
                                        </p:tgtEl>
                                      </p:cBhvr>
                                    </p:animEffect>
                                    <p:anim calcmode="lin" valueType="num">
                                      <p:cBhvr>
                                        <p:cTn id="15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59" dur="26">
                                          <p:stCondLst>
                                            <p:cond delay="650"/>
                                          </p:stCondLst>
                                        </p:cTn>
                                        <p:tgtEl>
                                          <p:spTgt spid="18"/>
                                        </p:tgtEl>
                                      </p:cBhvr>
                                      <p:to x="100000" y="60000"/>
                                    </p:animScale>
                                    <p:animScale>
                                      <p:cBhvr>
                                        <p:cTn id="160" dur="166" decel="50000">
                                          <p:stCondLst>
                                            <p:cond delay="676"/>
                                          </p:stCondLst>
                                        </p:cTn>
                                        <p:tgtEl>
                                          <p:spTgt spid="18"/>
                                        </p:tgtEl>
                                      </p:cBhvr>
                                      <p:to x="100000" y="100000"/>
                                    </p:animScale>
                                    <p:animScale>
                                      <p:cBhvr>
                                        <p:cTn id="161" dur="26">
                                          <p:stCondLst>
                                            <p:cond delay="1312"/>
                                          </p:stCondLst>
                                        </p:cTn>
                                        <p:tgtEl>
                                          <p:spTgt spid="18"/>
                                        </p:tgtEl>
                                      </p:cBhvr>
                                      <p:to x="100000" y="80000"/>
                                    </p:animScale>
                                    <p:animScale>
                                      <p:cBhvr>
                                        <p:cTn id="162" dur="166" decel="50000">
                                          <p:stCondLst>
                                            <p:cond delay="1338"/>
                                          </p:stCondLst>
                                        </p:cTn>
                                        <p:tgtEl>
                                          <p:spTgt spid="18"/>
                                        </p:tgtEl>
                                      </p:cBhvr>
                                      <p:to x="100000" y="100000"/>
                                    </p:animScale>
                                    <p:animScale>
                                      <p:cBhvr>
                                        <p:cTn id="163" dur="26">
                                          <p:stCondLst>
                                            <p:cond delay="1642"/>
                                          </p:stCondLst>
                                        </p:cTn>
                                        <p:tgtEl>
                                          <p:spTgt spid="18"/>
                                        </p:tgtEl>
                                      </p:cBhvr>
                                      <p:to x="100000" y="90000"/>
                                    </p:animScale>
                                    <p:animScale>
                                      <p:cBhvr>
                                        <p:cTn id="164" dur="166" decel="50000">
                                          <p:stCondLst>
                                            <p:cond delay="1668"/>
                                          </p:stCondLst>
                                        </p:cTn>
                                        <p:tgtEl>
                                          <p:spTgt spid="18"/>
                                        </p:tgtEl>
                                      </p:cBhvr>
                                      <p:to x="100000" y="100000"/>
                                    </p:animScale>
                                    <p:animScale>
                                      <p:cBhvr>
                                        <p:cTn id="165" dur="26">
                                          <p:stCondLst>
                                            <p:cond delay="1808"/>
                                          </p:stCondLst>
                                        </p:cTn>
                                        <p:tgtEl>
                                          <p:spTgt spid="18"/>
                                        </p:tgtEl>
                                      </p:cBhvr>
                                      <p:to x="100000" y="95000"/>
                                    </p:animScale>
                                    <p:animScale>
                                      <p:cBhvr>
                                        <p:cTn id="166" dur="166" decel="50000">
                                          <p:stCondLst>
                                            <p:cond delay="1834"/>
                                          </p:stCondLst>
                                        </p:cTn>
                                        <p:tgtEl>
                                          <p:spTgt spid="18"/>
                                        </p:tgtEl>
                                      </p:cBhvr>
                                      <p:to x="100000" y="100000"/>
                                    </p:animScale>
                                  </p:childTnLst>
                                </p:cTn>
                              </p:par>
                            </p:childTnLst>
                          </p:cTn>
                        </p:par>
                      </p:childTnLst>
                    </p:cTn>
                  </p:par>
                  <p:par>
                    <p:cTn id="167" fill="hold">
                      <p:stCondLst>
                        <p:cond delay="indefinite"/>
                      </p:stCondLst>
                      <p:childTnLst>
                        <p:par>
                          <p:cTn id="168" fill="hold">
                            <p:stCondLst>
                              <p:cond delay="0"/>
                            </p:stCondLst>
                            <p:childTnLst>
                              <p:par>
                                <p:cTn id="169" presetID="49" presetClass="entr" presetSubtype="0" decel="100000" fill="hold" grpId="0" nodeType="clickEffect">
                                  <p:stCondLst>
                                    <p:cond delay="0"/>
                                  </p:stCondLst>
                                  <p:childTnLst>
                                    <p:set>
                                      <p:cBhvr>
                                        <p:cTn id="170" dur="1" fill="hold">
                                          <p:stCondLst>
                                            <p:cond delay="0"/>
                                          </p:stCondLst>
                                        </p:cTn>
                                        <p:tgtEl>
                                          <p:spTgt spid="20"/>
                                        </p:tgtEl>
                                        <p:attrNameLst>
                                          <p:attrName>style.visibility</p:attrName>
                                        </p:attrNameLst>
                                      </p:cBhvr>
                                      <p:to>
                                        <p:strVal val="visible"/>
                                      </p:to>
                                    </p:set>
                                    <p:anim calcmode="lin" valueType="num">
                                      <p:cBhvr>
                                        <p:cTn id="171" dur="500" fill="hold"/>
                                        <p:tgtEl>
                                          <p:spTgt spid="20"/>
                                        </p:tgtEl>
                                        <p:attrNameLst>
                                          <p:attrName>ppt_w</p:attrName>
                                        </p:attrNameLst>
                                      </p:cBhvr>
                                      <p:tavLst>
                                        <p:tav tm="0">
                                          <p:val>
                                            <p:fltVal val="0"/>
                                          </p:val>
                                        </p:tav>
                                        <p:tav tm="100000">
                                          <p:val>
                                            <p:strVal val="#ppt_w"/>
                                          </p:val>
                                        </p:tav>
                                      </p:tavLst>
                                    </p:anim>
                                    <p:anim calcmode="lin" valueType="num">
                                      <p:cBhvr>
                                        <p:cTn id="172" dur="500" fill="hold"/>
                                        <p:tgtEl>
                                          <p:spTgt spid="20"/>
                                        </p:tgtEl>
                                        <p:attrNameLst>
                                          <p:attrName>ppt_h</p:attrName>
                                        </p:attrNameLst>
                                      </p:cBhvr>
                                      <p:tavLst>
                                        <p:tav tm="0">
                                          <p:val>
                                            <p:fltVal val="0"/>
                                          </p:val>
                                        </p:tav>
                                        <p:tav tm="100000">
                                          <p:val>
                                            <p:strVal val="#ppt_h"/>
                                          </p:val>
                                        </p:tav>
                                      </p:tavLst>
                                    </p:anim>
                                    <p:anim calcmode="lin" valueType="num">
                                      <p:cBhvr>
                                        <p:cTn id="173" dur="500" fill="hold"/>
                                        <p:tgtEl>
                                          <p:spTgt spid="20"/>
                                        </p:tgtEl>
                                        <p:attrNameLst>
                                          <p:attrName>style.rotation</p:attrName>
                                        </p:attrNameLst>
                                      </p:cBhvr>
                                      <p:tavLst>
                                        <p:tav tm="0">
                                          <p:val>
                                            <p:fltVal val="360"/>
                                          </p:val>
                                        </p:tav>
                                        <p:tav tm="100000">
                                          <p:val>
                                            <p:fltVal val="0"/>
                                          </p:val>
                                        </p:tav>
                                      </p:tavLst>
                                    </p:anim>
                                    <p:animEffect transition="in" filter="fade">
                                      <p:cBhvr>
                                        <p:cTn id="174" dur="500"/>
                                        <p:tgtEl>
                                          <p:spTgt spid="20"/>
                                        </p:tgtEl>
                                      </p:cBhvr>
                                    </p:animEffect>
                                  </p:childTnLst>
                                </p:cTn>
                              </p:par>
                            </p:childTnLst>
                          </p:cTn>
                        </p:par>
                      </p:childTnLst>
                    </p:cTn>
                  </p:par>
                  <p:par>
                    <p:cTn id="175" fill="hold">
                      <p:stCondLst>
                        <p:cond delay="indefinite"/>
                      </p:stCondLst>
                      <p:childTnLst>
                        <p:par>
                          <p:cTn id="176" fill="hold">
                            <p:stCondLst>
                              <p:cond delay="0"/>
                            </p:stCondLst>
                            <p:childTnLst>
                              <p:par>
                                <p:cTn id="177" presetID="31" presetClass="entr" presetSubtype="0" fill="hold" grpId="0" nodeType="clickEffect">
                                  <p:stCondLst>
                                    <p:cond delay="0"/>
                                  </p:stCondLst>
                                  <p:iterate type="lt">
                                    <p:tmPct val="5000"/>
                                  </p:iterate>
                                  <p:childTnLst>
                                    <p:set>
                                      <p:cBhvr>
                                        <p:cTn id="178" dur="1" fill="hold">
                                          <p:stCondLst>
                                            <p:cond delay="0"/>
                                          </p:stCondLst>
                                        </p:cTn>
                                        <p:tgtEl>
                                          <p:spTgt spid="22"/>
                                        </p:tgtEl>
                                        <p:attrNameLst>
                                          <p:attrName>style.visibility</p:attrName>
                                        </p:attrNameLst>
                                      </p:cBhvr>
                                      <p:to>
                                        <p:strVal val="visible"/>
                                      </p:to>
                                    </p:set>
                                    <p:anim calcmode="lin" valueType="num">
                                      <p:cBhvr>
                                        <p:cTn id="179" dur="1000" fill="hold"/>
                                        <p:tgtEl>
                                          <p:spTgt spid="22"/>
                                        </p:tgtEl>
                                        <p:attrNameLst>
                                          <p:attrName>ppt_w</p:attrName>
                                        </p:attrNameLst>
                                      </p:cBhvr>
                                      <p:tavLst>
                                        <p:tav tm="0">
                                          <p:val>
                                            <p:fltVal val="0"/>
                                          </p:val>
                                        </p:tav>
                                        <p:tav tm="100000">
                                          <p:val>
                                            <p:strVal val="#ppt_w"/>
                                          </p:val>
                                        </p:tav>
                                      </p:tavLst>
                                    </p:anim>
                                    <p:anim calcmode="lin" valueType="num">
                                      <p:cBhvr>
                                        <p:cTn id="180" dur="1000" fill="hold"/>
                                        <p:tgtEl>
                                          <p:spTgt spid="22"/>
                                        </p:tgtEl>
                                        <p:attrNameLst>
                                          <p:attrName>ppt_h</p:attrName>
                                        </p:attrNameLst>
                                      </p:cBhvr>
                                      <p:tavLst>
                                        <p:tav tm="0">
                                          <p:val>
                                            <p:fltVal val="0"/>
                                          </p:val>
                                        </p:tav>
                                        <p:tav tm="100000">
                                          <p:val>
                                            <p:strVal val="#ppt_h"/>
                                          </p:val>
                                        </p:tav>
                                      </p:tavLst>
                                    </p:anim>
                                    <p:anim calcmode="lin" valueType="num">
                                      <p:cBhvr>
                                        <p:cTn id="181" dur="1000" fill="hold"/>
                                        <p:tgtEl>
                                          <p:spTgt spid="22"/>
                                        </p:tgtEl>
                                        <p:attrNameLst>
                                          <p:attrName>style.rotation</p:attrName>
                                        </p:attrNameLst>
                                      </p:cBhvr>
                                      <p:tavLst>
                                        <p:tav tm="0">
                                          <p:val>
                                            <p:fltVal val="90"/>
                                          </p:val>
                                        </p:tav>
                                        <p:tav tm="100000">
                                          <p:val>
                                            <p:fltVal val="0"/>
                                          </p:val>
                                        </p:tav>
                                      </p:tavLst>
                                    </p:anim>
                                    <p:animEffect transition="in" filter="fade">
                                      <p:cBhvr>
                                        <p:cTn id="182" dur="1000"/>
                                        <p:tgtEl>
                                          <p:spTgt spid="22"/>
                                        </p:tgtEl>
                                      </p:cBhvr>
                                    </p:animEffect>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21"/>
                                        </p:tgtEl>
                                        <p:attrNameLst>
                                          <p:attrName>style.visibility</p:attrName>
                                        </p:attrNameLst>
                                      </p:cBhvr>
                                      <p:to>
                                        <p:strVal val="visible"/>
                                      </p:to>
                                    </p:set>
                                    <p:animEffect transition="in" filter="wipe(down)">
                                      <p:cBhvr>
                                        <p:cTn id="187" dur="580">
                                          <p:stCondLst>
                                            <p:cond delay="0"/>
                                          </p:stCondLst>
                                        </p:cTn>
                                        <p:tgtEl>
                                          <p:spTgt spid="21"/>
                                        </p:tgtEl>
                                      </p:cBhvr>
                                    </p:animEffect>
                                    <p:anim calcmode="lin" valueType="num">
                                      <p:cBhvr>
                                        <p:cTn id="18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93" dur="26">
                                          <p:stCondLst>
                                            <p:cond delay="650"/>
                                          </p:stCondLst>
                                        </p:cTn>
                                        <p:tgtEl>
                                          <p:spTgt spid="21"/>
                                        </p:tgtEl>
                                      </p:cBhvr>
                                      <p:to x="100000" y="60000"/>
                                    </p:animScale>
                                    <p:animScale>
                                      <p:cBhvr>
                                        <p:cTn id="194" dur="166" decel="50000">
                                          <p:stCondLst>
                                            <p:cond delay="676"/>
                                          </p:stCondLst>
                                        </p:cTn>
                                        <p:tgtEl>
                                          <p:spTgt spid="21"/>
                                        </p:tgtEl>
                                      </p:cBhvr>
                                      <p:to x="100000" y="100000"/>
                                    </p:animScale>
                                    <p:animScale>
                                      <p:cBhvr>
                                        <p:cTn id="195" dur="26">
                                          <p:stCondLst>
                                            <p:cond delay="1312"/>
                                          </p:stCondLst>
                                        </p:cTn>
                                        <p:tgtEl>
                                          <p:spTgt spid="21"/>
                                        </p:tgtEl>
                                      </p:cBhvr>
                                      <p:to x="100000" y="80000"/>
                                    </p:animScale>
                                    <p:animScale>
                                      <p:cBhvr>
                                        <p:cTn id="196" dur="166" decel="50000">
                                          <p:stCondLst>
                                            <p:cond delay="1338"/>
                                          </p:stCondLst>
                                        </p:cTn>
                                        <p:tgtEl>
                                          <p:spTgt spid="21"/>
                                        </p:tgtEl>
                                      </p:cBhvr>
                                      <p:to x="100000" y="100000"/>
                                    </p:animScale>
                                    <p:animScale>
                                      <p:cBhvr>
                                        <p:cTn id="197" dur="26">
                                          <p:stCondLst>
                                            <p:cond delay="1642"/>
                                          </p:stCondLst>
                                        </p:cTn>
                                        <p:tgtEl>
                                          <p:spTgt spid="21"/>
                                        </p:tgtEl>
                                      </p:cBhvr>
                                      <p:to x="100000" y="90000"/>
                                    </p:animScale>
                                    <p:animScale>
                                      <p:cBhvr>
                                        <p:cTn id="198" dur="166" decel="50000">
                                          <p:stCondLst>
                                            <p:cond delay="1668"/>
                                          </p:stCondLst>
                                        </p:cTn>
                                        <p:tgtEl>
                                          <p:spTgt spid="21"/>
                                        </p:tgtEl>
                                      </p:cBhvr>
                                      <p:to x="100000" y="100000"/>
                                    </p:animScale>
                                    <p:animScale>
                                      <p:cBhvr>
                                        <p:cTn id="199" dur="26">
                                          <p:stCondLst>
                                            <p:cond delay="1808"/>
                                          </p:stCondLst>
                                        </p:cTn>
                                        <p:tgtEl>
                                          <p:spTgt spid="21"/>
                                        </p:tgtEl>
                                      </p:cBhvr>
                                      <p:to x="100000" y="95000"/>
                                    </p:animScale>
                                    <p:animScale>
                                      <p:cBhvr>
                                        <p:cTn id="200"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دوم</a:t>
            </a:r>
            <a:endParaRPr lang="fa-IR" dirty="0">
              <a:cs typeface="B Titr" panose="00000700000000000000" pitchFamily="2" charset="-78"/>
            </a:endParaRPr>
          </a:p>
        </p:txBody>
      </p:sp>
      <p:sp>
        <p:nvSpPr>
          <p:cNvPr id="4" name="Rectangle 3"/>
          <p:cNvSpPr/>
          <p:nvPr/>
        </p:nvSpPr>
        <p:spPr>
          <a:xfrm>
            <a:off x="5580112" y="77784"/>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r>
              <a:rPr lang="fa-IR" sz="2000" b="1" dirty="0" smtClean="0">
                <a:cs typeface="B Titr" panose="00000700000000000000" pitchFamily="2" charset="-78"/>
              </a:rPr>
              <a:t>احادیث اثنی عشر خلیفه</a:t>
            </a:r>
            <a:endParaRPr lang="fa-IR" sz="2400" b="1" dirty="0">
              <a:cs typeface="B Titr" panose="00000700000000000000" pitchFamily="2" charset="-78"/>
            </a:endParaRPr>
          </a:p>
        </p:txBody>
      </p:sp>
      <p:sp>
        <p:nvSpPr>
          <p:cNvPr id="5" name="Rectangle 4"/>
          <p:cNvSpPr/>
          <p:nvPr/>
        </p:nvSpPr>
        <p:spPr>
          <a:xfrm>
            <a:off x="0" y="607709"/>
            <a:ext cx="9144000" cy="6637715"/>
          </a:xfrm>
          <a:prstGeom prst="rect">
            <a:avLst/>
          </a:prstGeom>
        </p:spPr>
        <p:txBody>
          <a:bodyPr wrap="square">
            <a:spAutoFit/>
          </a:bodyPr>
          <a:lstStyle/>
          <a:p>
            <a:pPr algn="ctr">
              <a:lnSpc>
                <a:spcPct val="150000"/>
              </a:lnSpc>
            </a:pPr>
            <a:r>
              <a:rPr lang="fa-IR" sz="3600" dirty="0" smtClean="0">
                <a:cs typeface="B Titr" panose="00000700000000000000" pitchFamily="2" charset="-78"/>
              </a:rPr>
              <a:t>أَبوجَعْفَرٍ</a:t>
            </a:r>
            <a:r>
              <a:rPr lang="fa-IR" sz="2800" dirty="0" smtClean="0">
                <a:cs typeface="B Titr" panose="00000700000000000000" pitchFamily="2" charset="-78"/>
              </a:rPr>
              <a:t>(ع)</a:t>
            </a:r>
            <a:r>
              <a:rPr lang="fa-IR" sz="3600" dirty="0" smtClean="0">
                <a:cs typeface="B Titr" panose="00000700000000000000" pitchFamily="2" charset="-78"/>
              </a:rPr>
              <a:t> </a:t>
            </a:r>
            <a:r>
              <a:rPr lang="fa-IR" sz="3600" dirty="0">
                <a:cs typeface="B Titr" panose="00000700000000000000" pitchFamily="2" charset="-78"/>
              </a:rPr>
              <a:t>عَنْ جَابِرِ بْنِ عَبْدِ اللَّهِ الْأَنْصَارِيِّ قَالَ: دَخَلْتُ عَلَى </a:t>
            </a:r>
            <a:r>
              <a:rPr lang="fa-IR" sz="3600" dirty="0" smtClean="0">
                <a:cs typeface="B Titr" panose="00000700000000000000" pitchFamily="2" charset="-78"/>
              </a:rPr>
              <a:t>فَاطِمَه</a:t>
            </a:r>
            <a:r>
              <a:rPr lang="fa-IR" sz="2000" dirty="0" smtClean="0">
                <a:cs typeface="B Titr" panose="00000700000000000000" pitchFamily="2" charset="-78"/>
              </a:rPr>
              <a:t> (س)</a:t>
            </a:r>
            <a:r>
              <a:rPr lang="fa-IR" sz="3600" dirty="0" smtClean="0">
                <a:cs typeface="B Titr" panose="00000700000000000000" pitchFamily="2" charset="-78"/>
              </a:rPr>
              <a:t> </a:t>
            </a:r>
            <a:r>
              <a:rPr lang="fa-IR" sz="3600" dirty="0">
                <a:cs typeface="B Titr" panose="00000700000000000000" pitchFamily="2" charset="-78"/>
              </a:rPr>
              <a:t>وَ بَيْنَ يَدَيْهَا لَوْحٌ فِيهِ أَسْمَاءُ الْأَوْصِيَاءِ مِنْ وُلْدِهَا فَعَدَدْتُ اثْنَيْ‏ عَشَرَ آخِرُهُمُ الْقَائِم</a:t>
            </a:r>
            <a:r>
              <a:rPr lang="fa-IR" sz="3600" dirty="0" smtClean="0">
                <a:cs typeface="B Titr" panose="00000700000000000000" pitchFamily="2" charset="-78"/>
              </a:rPr>
              <a:t>‏</a:t>
            </a:r>
          </a:p>
          <a:p>
            <a:pPr algn="ctr">
              <a:lnSpc>
                <a:spcPct val="150000"/>
              </a:lnSpc>
            </a:pPr>
            <a:r>
              <a:rPr lang="fa-IR" sz="3200" dirty="0" smtClean="0">
                <a:solidFill>
                  <a:srgbClr val="FF0000"/>
                </a:solidFill>
                <a:cs typeface="B Titr" panose="00000700000000000000" pitchFamily="2" charset="-78"/>
              </a:rPr>
              <a:t>امام باقر</a:t>
            </a:r>
            <a:r>
              <a:rPr lang="fa-IR" sz="2000" dirty="0" smtClean="0">
                <a:solidFill>
                  <a:srgbClr val="FF0000"/>
                </a:solidFill>
                <a:cs typeface="B Titr" panose="00000700000000000000" pitchFamily="2" charset="-78"/>
              </a:rPr>
              <a:t>(ع)</a:t>
            </a:r>
            <a:r>
              <a:rPr lang="fa-IR" sz="3200" dirty="0" smtClean="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روايت</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كرده</a:t>
            </a:r>
            <a:r>
              <a:rPr lang="fa-IR" sz="3200" dirty="0">
                <a:solidFill>
                  <a:srgbClr val="FF0000"/>
                </a:solidFill>
                <a:cs typeface="B Titr" panose="00000700000000000000" pitchFamily="2" charset="-78"/>
              </a:rPr>
              <a:t> است </a:t>
            </a:r>
            <a:r>
              <a:rPr lang="fa-IR" sz="3200" dirty="0" err="1">
                <a:solidFill>
                  <a:srgbClr val="FF0000"/>
                </a:solidFill>
                <a:cs typeface="B Titr" panose="00000700000000000000" pitchFamily="2" charset="-78"/>
              </a:rPr>
              <a:t>كه</a:t>
            </a:r>
            <a:r>
              <a:rPr lang="fa-IR" sz="3200" dirty="0">
                <a:solidFill>
                  <a:srgbClr val="FF0000"/>
                </a:solidFill>
                <a:cs typeface="B Titr" panose="00000700000000000000" pitchFamily="2" charset="-78"/>
              </a:rPr>
              <a:t> جابر بن عبد </a:t>
            </a:r>
            <a:r>
              <a:rPr lang="fa-IR" sz="3200" dirty="0" err="1">
                <a:solidFill>
                  <a:srgbClr val="FF0000"/>
                </a:solidFill>
                <a:cs typeface="B Titr" panose="00000700000000000000" pitchFamily="2" charset="-78"/>
              </a:rPr>
              <a:t>اللَّه</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انصارى</a:t>
            </a:r>
            <a:r>
              <a:rPr lang="fa-IR" sz="3200" dirty="0">
                <a:solidFill>
                  <a:srgbClr val="FF0000"/>
                </a:solidFill>
                <a:cs typeface="B Titr" panose="00000700000000000000" pitchFamily="2" charset="-78"/>
              </a:rPr>
              <a:t> گفت </a:t>
            </a:r>
            <a:r>
              <a:rPr lang="fa-IR" sz="3200" dirty="0" err="1" smtClean="0">
                <a:solidFill>
                  <a:srgbClr val="FF0000"/>
                </a:solidFill>
                <a:cs typeface="B Titr" panose="00000700000000000000" pitchFamily="2" charset="-78"/>
              </a:rPr>
              <a:t>برفاطمه</a:t>
            </a:r>
            <a:r>
              <a:rPr lang="fa-IR" sz="3200" dirty="0" smtClean="0">
                <a:solidFill>
                  <a:srgbClr val="FF0000"/>
                </a:solidFill>
                <a:cs typeface="B Titr" panose="00000700000000000000" pitchFamily="2" charset="-78"/>
              </a:rPr>
              <a:t> </a:t>
            </a:r>
            <a:r>
              <a:rPr lang="fa-IR" sz="3200" dirty="0" err="1" smtClean="0">
                <a:solidFill>
                  <a:srgbClr val="FF0000"/>
                </a:solidFill>
                <a:cs typeface="B Titr" panose="00000700000000000000" pitchFamily="2" charset="-78"/>
              </a:rPr>
              <a:t>عليها</a:t>
            </a:r>
            <a:r>
              <a:rPr lang="fa-IR" sz="3200" dirty="0" smtClean="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السّلام</a:t>
            </a:r>
            <a:r>
              <a:rPr lang="fa-IR" sz="3200" dirty="0">
                <a:solidFill>
                  <a:srgbClr val="FF0000"/>
                </a:solidFill>
                <a:cs typeface="B Titr" panose="00000700000000000000" pitchFamily="2" charset="-78"/>
              </a:rPr>
              <a:t> وارد شدم و در </a:t>
            </a:r>
            <a:r>
              <a:rPr lang="fa-IR" sz="3200" dirty="0" err="1">
                <a:solidFill>
                  <a:srgbClr val="FF0000"/>
                </a:solidFill>
                <a:cs typeface="B Titr" panose="00000700000000000000" pitchFamily="2" charset="-78"/>
              </a:rPr>
              <a:t>پيش</a:t>
            </a:r>
            <a:r>
              <a:rPr lang="fa-IR" sz="3200" dirty="0">
                <a:solidFill>
                  <a:srgbClr val="FF0000"/>
                </a:solidFill>
                <a:cs typeface="B Titr" panose="00000700000000000000" pitchFamily="2" charset="-78"/>
              </a:rPr>
              <a:t> او </a:t>
            </a:r>
            <a:r>
              <a:rPr lang="fa-IR" sz="3200" dirty="0" err="1">
                <a:solidFill>
                  <a:srgbClr val="FF0000"/>
                </a:solidFill>
                <a:cs typeface="B Titr" panose="00000700000000000000" pitchFamily="2" charset="-78"/>
              </a:rPr>
              <a:t>لوحى</a:t>
            </a:r>
            <a:r>
              <a:rPr lang="fa-IR" sz="3200" dirty="0">
                <a:solidFill>
                  <a:srgbClr val="FF0000"/>
                </a:solidFill>
                <a:cs typeface="B Titr" panose="00000700000000000000" pitchFamily="2" charset="-78"/>
              </a:rPr>
              <a:t> بود </a:t>
            </a:r>
            <a:r>
              <a:rPr lang="fa-IR" sz="3200" dirty="0" err="1">
                <a:solidFill>
                  <a:srgbClr val="FF0000"/>
                </a:solidFill>
                <a:cs typeface="B Titr" panose="00000700000000000000" pitchFamily="2" charset="-78"/>
              </a:rPr>
              <a:t>كه</a:t>
            </a:r>
            <a:r>
              <a:rPr lang="fa-IR" sz="3200" dirty="0">
                <a:solidFill>
                  <a:srgbClr val="FF0000"/>
                </a:solidFill>
                <a:cs typeface="B Titr" panose="00000700000000000000" pitchFamily="2" charset="-78"/>
              </a:rPr>
              <a:t> نام </a:t>
            </a:r>
            <a:r>
              <a:rPr lang="fa-IR" sz="3200" dirty="0" err="1" smtClean="0">
                <a:solidFill>
                  <a:srgbClr val="FF0000"/>
                </a:solidFill>
                <a:cs typeface="B Titr" panose="00000700000000000000" pitchFamily="2" charset="-78"/>
              </a:rPr>
              <a:t>جانشینان</a:t>
            </a:r>
            <a:r>
              <a:rPr lang="fa-IR" sz="3200" dirty="0" smtClean="0">
                <a:solidFill>
                  <a:srgbClr val="FF0000"/>
                </a:solidFill>
                <a:cs typeface="B Titr" panose="00000700000000000000" pitchFamily="2" charset="-78"/>
              </a:rPr>
              <a:t> پیامبر از نسل حضرت زهرا </a:t>
            </a:r>
            <a:r>
              <a:rPr lang="fa-IR" sz="3200" dirty="0">
                <a:solidFill>
                  <a:srgbClr val="FF0000"/>
                </a:solidFill>
                <a:cs typeface="B Titr" panose="00000700000000000000" pitchFamily="2" charset="-78"/>
              </a:rPr>
              <a:t>در </a:t>
            </a:r>
            <a:r>
              <a:rPr lang="fa-IR" sz="3200" dirty="0" smtClean="0">
                <a:solidFill>
                  <a:srgbClr val="FF0000"/>
                </a:solidFill>
                <a:cs typeface="B Titr" panose="00000700000000000000" pitchFamily="2" charset="-78"/>
              </a:rPr>
              <a:t>آن بود، دوازدهمین </a:t>
            </a:r>
            <a:r>
              <a:rPr lang="fa-IR" sz="3200" dirty="0" err="1" smtClean="0">
                <a:solidFill>
                  <a:srgbClr val="FF0000"/>
                </a:solidFill>
                <a:cs typeface="B Titr" panose="00000700000000000000" pitchFamily="2" charset="-78"/>
              </a:rPr>
              <a:t>وآخرین</a:t>
            </a:r>
            <a:r>
              <a:rPr lang="fa-IR" sz="3200" dirty="0" smtClean="0">
                <a:solidFill>
                  <a:srgbClr val="FF0000"/>
                </a:solidFill>
                <a:cs typeface="B Titr" panose="00000700000000000000" pitchFamily="2" charset="-78"/>
              </a:rPr>
              <a:t> آنان قائم</a:t>
            </a:r>
            <a:r>
              <a:rPr lang="fa-IR" sz="2000" dirty="0" smtClean="0">
                <a:solidFill>
                  <a:srgbClr val="FF0000"/>
                </a:solidFill>
                <a:cs typeface="B Titr" panose="00000700000000000000" pitchFamily="2" charset="-78"/>
              </a:rPr>
              <a:t>(ع) </a:t>
            </a:r>
            <a:r>
              <a:rPr lang="fa-IR" sz="3200" dirty="0" smtClean="0">
                <a:solidFill>
                  <a:srgbClr val="FF0000"/>
                </a:solidFill>
                <a:cs typeface="B Titr" panose="00000700000000000000" pitchFamily="2" charset="-78"/>
              </a:rPr>
              <a:t>بود.</a:t>
            </a:r>
            <a:r>
              <a:rPr lang="fa-IR" sz="3200" dirty="0">
                <a:solidFill>
                  <a:srgbClr val="FF0000"/>
                </a:solidFill>
                <a:cs typeface="B Titr" panose="00000700000000000000" pitchFamily="2" charset="-78"/>
              </a:rPr>
              <a:t/>
            </a:r>
            <a:br>
              <a:rPr lang="fa-IR" sz="3200" dirty="0">
                <a:solidFill>
                  <a:srgbClr val="FF0000"/>
                </a:solidFill>
                <a:cs typeface="B Titr" panose="00000700000000000000" pitchFamily="2" charset="-78"/>
              </a:rPr>
            </a:br>
            <a:r>
              <a:rPr lang="fa-IR" sz="3200" dirty="0" smtClean="0">
                <a:latin typeface="Segoe UI Semibold" panose="020B0702040204020203" pitchFamily="34" charset="0"/>
                <a:cs typeface="B Titr" panose="00000700000000000000" pitchFamily="2" charset="-78"/>
              </a:rPr>
              <a:t>کافی،ج1</a:t>
            </a:r>
            <a:r>
              <a:rPr lang="fa-IR" sz="3200" dirty="0">
                <a:latin typeface="Segoe UI Semibold" panose="020B0702040204020203" pitchFamily="34" charset="0"/>
                <a:cs typeface="B Titr" panose="00000700000000000000" pitchFamily="2" charset="-78"/>
              </a:rPr>
              <a:t>، </a:t>
            </a:r>
            <a:r>
              <a:rPr lang="fa-IR" sz="3200" dirty="0" smtClean="0">
                <a:latin typeface="Segoe UI Semibold" panose="020B0702040204020203" pitchFamily="34" charset="0"/>
                <a:cs typeface="B Titr" panose="00000700000000000000" pitchFamily="2" charset="-78"/>
              </a:rPr>
              <a:t>ص532، ح9</a:t>
            </a:r>
            <a:endParaRPr lang="fa-IR" dirty="0">
              <a:latin typeface="Segoe UI Semibold" panose="020B0702040204020203" pitchFamily="34" charset="0"/>
              <a:cs typeface="B Titr" panose="00000700000000000000" pitchFamily="2" charset="-78"/>
            </a:endParaRPr>
          </a:p>
          <a:p>
            <a:pPr algn="ctr">
              <a:lnSpc>
                <a:spcPct val="150000"/>
              </a:lnSpc>
            </a:pPr>
            <a:endParaRPr lang="fa-IR" dirty="0">
              <a:latin typeface="Segoe UI Semibold" panose="020B0702040204020203" pitchFamily="34" charset="0"/>
            </a:endParaRPr>
          </a:p>
        </p:txBody>
      </p:sp>
    </p:spTree>
    <p:extLst>
      <p:ext uri="{BB962C8B-B14F-4D97-AF65-F5344CB8AC3E}">
        <p14:creationId xmlns:p14="http://schemas.microsoft.com/office/powerpoint/2010/main" val="258458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wipe(down)">
                                      <p:cBhvr>
                                        <p:cTn id="41" dur="500"/>
                                        <p:tgtEl>
                                          <p:spTgt spid="5">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5">
                                            <p:txEl>
                                              <p:pRg st="1" end="1"/>
                                            </p:txEl>
                                          </p:spTgt>
                                        </p:tgtEl>
                                        <p:attrNameLst>
                                          <p:attrName>style.visibility</p:attrName>
                                        </p:attrNameLst>
                                      </p:cBhvr>
                                      <p:to>
                                        <p:strVal val="visible"/>
                                      </p:to>
                                    </p:set>
                                    <p:animEffect transition="in" filter="wipe(down)">
                                      <p:cBhvr>
                                        <p:cTn id="4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29322" y="357166"/>
            <a:ext cx="2986102" cy="1000132"/>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200" dirty="0" smtClean="0">
                <a:cs typeface="B Titr" panose="00000700000000000000" pitchFamily="2" charset="-78"/>
              </a:rPr>
              <a:t>فهم مقصود اصلی حدیث</a:t>
            </a:r>
            <a:endParaRPr lang="fa-IR" sz="2200" dirty="0">
              <a:cs typeface="B Titr" panose="00000700000000000000" pitchFamily="2" charset="-78"/>
            </a:endParaRPr>
          </a:p>
        </p:txBody>
      </p:sp>
      <p:sp>
        <p:nvSpPr>
          <p:cNvPr id="23" name="Left Arrow 22"/>
          <p:cNvSpPr/>
          <p:nvPr/>
        </p:nvSpPr>
        <p:spPr>
          <a:xfrm>
            <a:off x="4879476" y="642918"/>
            <a:ext cx="978408"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4" name="Rounded Rectangle 23"/>
          <p:cNvSpPr/>
          <p:nvPr/>
        </p:nvSpPr>
        <p:spPr>
          <a:xfrm>
            <a:off x="2000232" y="515688"/>
            <a:ext cx="2857520" cy="71438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3200" dirty="0" smtClean="0">
                <a:solidFill>
                  <a:srgbClr val="00B050"/>
                </a:solidFill>
                <a:cs typeface="B Titr" panose="00000700000000000000" pitchFamily="2" charset="-78"/>
              </a:rPr>
              <a:t>گردآوری قراین</a:t>
            </a:r>
            <a:endParaRPr lang="fa-IR" sz="3200" dirty="0">
              <a:solidFill>
                <a:srgbClr val="00B050"/>
              </a:solidFill>
              <a:cs typeface="B Titr" panose="00000700000000000000" pitchFamily="2" charset="-78"/>
            </a:endParaRPr>
          </a:p>
        </p:txBody>
      </p:sp>
      <p:sp>
        <p:nvSpPr>
          <p:cNvPr id="25" name="Oval 24"/>
          <p:cNvSpPr/>
          <p:nvPr/>
        </p:nvSpPr>
        <p:spPr>
          <a:xfrm>
            <a:off x="7143768" y="1714488"/>
            <a:ext cx="1714512" cy="1172988"/>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2800" dirty="0" smtClean="0">
                <a:cs typeface="B Titr" panose="00000700000000000000" pitchFamily="2" charset="-78"/>
              </a:rPr>
              <a:t>قراین متصل</a:t>
            </a:r>
            <a:endParaRPr lang="fa-IR" sz="3600" dirty="0">
              <a:cs typeface="B Titr" panose="00000700000000000000" pitchFamily="2" charset="-78"/>
            </a:endParaRPr>
          </a:p>
        </p:txBody>
      </p:sp>
      <p:sp>
        <p:nvSpPr>
          <p:cNvPr id="26" name="Left Arrow 25"/>
          <p:cNvSpPr/>
          <p:nvPr/>
        </p:nvSpPr>
        <p:spPr>
          <a:xfrm>
            <a:off x="6357950" y="2071678"/>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27" name="Rectangle 26"/>
          <p:cNvSpPr/>
          <p:nvPr/>
        </p:nvSpPr>
        <p:spPr>
          <a:xfrm>
            <a:off x="285752" y="1500174"/>
            <a:ext cx="6072198" cy="171451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28" name="10-Point Star 27"/>
          <p:cNvSpPr/>
          <p:nvPr/>
        </p:nvSpPr>
        <p:spPr>
          <a:xfrm>
            <a:off x="5785750" y="1643050"/>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30" name="Rounded Rectangle 29"/>
          <p:cNvSpPr/>
          <p:nvPr/>
        </p:nvSpPr>
        <p:spPr>
          <a:xfrm>
            <a:off x="285752" y="1571612"/>
            <a:ext cx="392905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ویل لمن غلبت احداته عشراته</a:t>
            </a:r>
            <a:endParaRPr lang="fa-IR" sz="2800" dirty="0">
              <a:cs typeface="B Titr" panose="00000700000000000000" pitchFamily="2" charset="-78"/>
            </a:endParaRPr>
          </a:p>
        </p:txBody>
      </p:sp>
      <p:sp>
        <p:nvSpPr>
          <p:cNvPr id="31" name="Oval 30"/>
          <p:cNvSpPr/>
          <p:nvPr/>
        </p:nvSpPr>
        <p:spPr>
          <a:xfrm>
            <a:off x="4214810" y="1500174"/>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لفظی</a:t>
            </a:r>
            <a:endParaRPr lang="fa-IR" sz="2200" dirty="0">
              <a:cs typeface="B Titr" panose="00000700000000000000" pitchFamily="2" charset="-78"/>
            </a:endParaRPr>
          </a:p>
        </p:txBody>
      </p:sp>
      <p:sp>
        <p:nvSpPr>
          <p:cNvPr id="32" name="10-Point Star 31"/>
          <p:cNvSpPr/>
          <p:nvPr/>
        </p:nvSpPr>
        <p:spPr>
          <a:xfrm>
            <a:off x="5785750" y="242886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34" name="Rounded Rectangle 33"/>
          <p:cNvSpPr/>
          <p:nvPr/>
        </p:nvSpPr>
        <p:spPr>
          <a:xfrm>
            <a:off x="285752" y="2357430"/>
            <a:ext cx="392905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dirty="0" smtClean="0">
                <a:cs typeface="B Titr" panose="00000700000000000000" pitchFamily="2" charset="-78"/>
              </a:rPr>
              <a:t>من بشرنی بخروج آذار فله الجنه</a:t>
            </a:r>
            <a:endParaRPr lang="fa-IR" sz="2400" dirty="0">
              <a:cs typeface="B Titr" panose="00000700000000000000" pitchFamily="2" charset="-78"/>
            </a:endParaRPr>
          </a:p>
        </p:txBody>
      </p:sp>
      <p:sp>
        <p:nvSpPr>
          <p:cNvPr id="35" name="Oval 34"/>
          <p:cNvSpPr/>
          <p:nvPr/>
        </p:nvSpPr>
        <p:spPr>
          <a:xfrm>
            <a:off x="4214810" y="2285992"/>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مقامی</a:t>
            </a:r>
            <a:endParaRPr lang="fa-IR" sz="2800" dirty="0">
              <a:cs typeface="B Titr" panose="00000700000000000000" pitchFamily="2" charset="-78"/>
            </a:endParaRPr>
          </a:p>
        </p:txBody>
      </p:sp>
      <p:sp>
        <p:nvSpPr>
          <p:cNvPr id="36" name="Oval 35"/>
          <p:cNvSpPr/>
          <p:nvPr/>
        </p:nvSpPr>
        <p:spPr>
          <a:xfrm>
            <a:off x="7143768" y="3571876"/>
            <a:ext cx="1714512" cy="1187978"/>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2800" dirty="0" smtClean="0">
                <a:cs typeface="B Titr" panose="00000700000000000000" pitchFamily="2" charset="-78"/>
              </a:rPr>
              <a:t>قراین منفصل</a:t>
            </a:r>
            <a:endParaRPr lang="fa-IR" sz="2800" dirty="0">
              <a:cs typeface="B Titr" panose="00000700000000000000" pitchFamily="2" charset="-78"/>
            </a:endParaRPr>
          </a:p>
        </p:txBody>
      </p:sp>
      <p:sp>
        <p:nvSpPr>
          <p:cNvPr id="37" name="Left Arrow 36"/>
          <p:cNvSpPr/>
          <p:nvPr/>
        </p:nvSpPr>
        <p:spPr>
          <a:xfrm>
            <a:off x="6357950" y="3929066"/>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38" name="Rectangle 37"/>
          <p:cNvSpPr/>
          <p:nvPr/>
        </p:nvSpPr>
        <p:spPr>
          <a:xfrm>
            <a:off x="285752" y="3357562"/>
            <a:ext cx="6072198" cy="171451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39" name="10-Point Star 38"/>
          <p:cNvSpPr/>
          <p:nvPr/>
        </p:nvSpPr>
        <p:spPr>
          <a:xfrm>
            <a:off x="5872178" y="350043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40" name="Rounded Rectangle 39"/>
          <p:cNvSpPr/>
          <p:nvPr/>
        </p:nvSpPr>
        <p:spPr>
          <a:xfrm>
            <a:off x="285720" y="3429000"/>
            <a:ext cx="307183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تمام احادیث مدت حکومت</a:t>
            </a:r>
            <a:endParaRPr lang="fa-IR" sz="2200" dirty="0">
              <a:cs typeface="B Titr" panose="00000700000000000000" pitchFamily="2" charset="-78"/>
            </a:endParaRPr>
          </a:p>
        </p:txBody>
      </p:sp>
      <p:sp>
        <p:nvSpPr>
          <p:cNvPr id="41" name="Oval 40"/>
          <p:cNvSpPr/>
          <p:nvPr/>
        </p:nvSpPr>
        <p:spPr>
          <a:xfrm>
            <a:off x="3428992" y="3357562"/>
            <a:ext cx="2357454"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000" dirty="0" smtClean="0">
                <a:cs typeface="B Titr" panose="00000700000000000000" pitchFamily="2" charset="-78"/>
              </a:rPr>
              <a:t>خانواده حدیث</a:t>
            </a:r>
            <a:endParaRPr lang="fa-IR" sz="2000" dirty="0">
              <a:cs typeface="B Titr" panose="00000700000000000000" pitchFamily="2" charset="-78"/>
            </a:endParaRPr>
          </a:p>
        </p:txBody>
      </p:sp>
      <p:sp>
        <p:nvSpPr>
          <p:cNvPr id="42" name="10-Point Star 41"/>
          <p:cNvSpPr/>
          <p:nvPr/>
        </p:nvSpPr>
        <p:spPr>
          <a:xfrm>
            <a:off x="5872178" y="428625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44" name="Oval 43"/>
          <p:cNvSpPr/>
          <p:nvPr/>
        </p:nvSpPr>
        <p:spPr>
          <a:xfrm>
            <a:off x="3357554" y="414338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dirty="0" smtClean="0">
                <a:cs typeface="B Titr" panose="00000700000000000000" pitchFamily="2" charset="-78"/>
              </a:rPr>
              <a:t>تشکیل خانواده بزرگ حدیثی</a:t>
            </a:r>
            <a:endParaRPr lang="fa-IR" dirty="0">
              <a:cs typeface="B Titr" panose="00000700000000000000" pitchFamily="2" charset="-78"/>
            </a:endParaRPr>
          </a:p>
        </p:txBody>
      </p:sp>
      <p:sp>
        <p:nvSpPr>
          <p:cNvPr id="45" name="Rounded Rectangle 44"/>
          <p:cNvSpPr/>
          <p:nvPr/>
        </p:nvSpPr>
        <p:spPr>
          <a:xfrm>
            <a:off x="285720" y="4214818"/>
            <a:ext cx="3071834"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just"/>
            <a:r>
              <a:rPr lang="fa-IR" sz="2200" dirty="0" smtClean="0">
                <a:cs typeface="B Titr" panose="00000700000000000000" pitchFamily="2" charset="-78"/>
              </a:rPr>
              <a:t>عدل ـ قسط ـ ظلم ـ جور</a:t>
            </a:r>
            <a:endParaRPr lang="fa-IR" sz="22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580">
                                          <p:stCondLst>
                                            <p:cond delay="0"/>
                                          </p:stCondLst>
                                        </p:cTn>
                                        <p:tgtEl>
                                          <p:spTgt spid="24"/>
                                        </p:tgtEl>
                                      </p:cBhvr>
                                    </p:animEffect>
                                    <p:anim calcmode="lin" valueType="num">
                                      <p:cBhvr>
                                        <p:cTn id="16"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1" dur="26">
                                          <p:stCondLst>
                                            <p:cond delay="650"/>
                                          </p:stCondLst>
                                        </p:cTn>
                                        <p:tgtEl>
                                          <p:spTgt spid="24"/>
                                        </p:tgtEl>
                                      </p:cBhvr>
                                      <p:to x="100000" y="60000"/>
                                    </p:animScale>
                                    <p:animScale>
                                      <p:cBhvr>
                                        <p:cTn id="22" dur="166" decel="50000">
                                          <p:stCondLst>
                                            <p:cond delay="676"/>
                                          </p:stCondLst>
                                        </p:cTn>
                                        <p:tgtEl>
                                          <p:spTgt spid="24"/>
                                        </p:tgtEl>
                                      </p:cBhvr>
                                      <p:to x="100000" y="100000"/>
                                    </p:animScale>
                                    <p:animScale>
                                      <p:cBhvr>
                                        <p:cTn id="23" dur="26">
                                          <p:stCondLst>
                                            <p:cond delay="1312"/>
                                          </p:stCondLst>
                                        </p:cTn>
                                        <p:tgtEl>
                                          <p:spTgt spid="24"/>
                                        </p:tgtEl>
                                      </p:cBhvr>
                                      <p:to x="100000" y="80000"/>
                                    </p:animScale>
                                    <p:animScale>
                                      <p:cBhvr>
                                        <p:cTn id="24" dur="166" decel="50000">
                                          <p:stCondLst>
                                            <p:cond delay="1338"/>
                                          </p:stCondLst>
                                        </p:cTn>
                                        <p:tgtEl>
                                          <p:spTgt spid="24"/>
                                        </p:tgtEl>
                                      </p:cBhvr>
                                      <p:to x="100000" y="100000"/>
                                    </p:animScale>
                                    <p:animScale>
                                      <p:cBhvr>
                                        <p:cTn id="25" dur="26">
                                          <p:stCondLst>
                                            <p:cond delay="1642"/>
                                          </p:stCondLst>
                                        </p:cTn>
                                        <p:tgtEl>
                                          <p:spTgt spid="24"/>
                                        </p:tgtEl>
                                      </p:cBhvr>
                                      <p:to x="100000" y="90000"/>
                                    </p:animScale>
                                    <p:animScale>
                                      <p:cBhvr>
                                        <p:cTn id="26" dur="166" decel="50000">
                                          <p:stCondLst>
                                            <p:cond delay="1668"/>
                                          </p:stCondLst>
                                        </p:cTn>
                                        <p:tgtEl>
                                          <p:spTgt spid="24"/>
                                        </p:tgtEl>
                                      </p:cBhvr>
                                      <p:to x="100000" y="100000"/>
                                    </p:animScale>
                                    <p:animScale>
                                      <p:cBhvr>
                                        <p:cTn id="27" dur="26">
                                          <p:stCondLst>
                                            <p:cond delay="1808"/>
                                          </p:stCondLst>
                                        </p:cTn>
                                        <p:tgtEl>
                                          <p:spTgt spid="24"/>
                                        </p:tgtEl>
                                      </p:cBhvr>
                                      <p:to x="100000" y="95000"/>
                                    </p:animScale>
                                    <p:animScale>
                                      <p:cBhvr>
                                        <p:cTn id="28" dur="166" decel="50000">
                                          <p:stCondLst>
                                            <p:cond delay="1834"/>
                                          </p:stCondLst>
                                        </p:cTn>
                                        <p:tgtEl>
                                          <p:spTgt spid="24"/>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25"/>
                                        </p:tgtEl>
                                        <p:attrNameLst>
                                          <p:attrName>style.visibility</p:attrName>
                                        </p:attrNameLst>
                                      </p:cBhvr>
                                      <p:to>
                                        <p:strVal val="visible"/>
                                      </p:to>
                                    </p:set>
                                    <p:anim calcmode="lin" valueType="num">
                                      <p:cBhvr>
                                        <p:cTn id="33" dur="1000" fill="hold"/>
                                        <p:tgtEl>
                                          <p:spTgt spid="25"/>
                                        </p:tgtEl>
                                        <p:attrNameLst>
                                          <p:attrName>ppt_w</p:attrName>
                                        </p:attrNameLst>
                                      </p:cBhvr>
                                      <p:tavLst>
                                        <p:tav tm="0">
                                          <p:val>
                                            <p:fltVal val="0"/>
                                          </p:val>
                                        </p:tav>
                                        <p:tav tm="100000">
                                          <p:val>
                                            <p:strVal val="#ppt_w"/>
                                          </p:val>
                                        </p:tav>
                                      </p:tavLst>
                                    </p:anim>
                                    <p:anim calcmode="lin" valueType="num">
                                      <p:cBhvr>
                                        <p:cTn id="34" dur="1000" fill="hold"/>
                                        <p:tgtEl>
                                          <p:spTgt spid="25"/>
                                        </p:tgtEl>
                                        <p:attrNameLst>
                                          <p:attrName>ppt_h</p:attrName>
                                        </p:attrNameLst>
                                      </p:cBhvr>
                                      <p:tavLst>
                                        <p:tav tm="0">
                                          <p:val>
                                            <p:fltVal val="0"/>
                                          </p:val>
                                        </p:tav>
                                        <p:tav tm="100000">
                                          <p:val>
                                            <p:strVal val="#ppt_h"/>
                                          </p:val>
                                        </p:tav>
                                      </p:tavLst>
                                    </p:anim>
                                    <p:anim calcmode="lin" valueType="num">
                                      <p:cBhvr>
                                        <p:cTn id="35" dur="1000" fill="hold"/>
                                        <p:tgtEl>
                                          <p:spTgt spid="25"/>
                                        </p:tgtEl>
                                        <p:attrNameLst>
                                          <p:attrName>style.rotation</p:attrName>
                                        </p:attrNameLst>
                                      </p:cBhvr>
                                      <p:tavLst>
                                        <p:tav tm="0">
                                          <p:val>
                                            <p:fltVal val="90"/>
                                          </p:val>
                                        </p:tav>
                                        <p:tav tm="100000">
                                          <p:val>
                                            <p:fltVal val="0"/>
                                          </p:val>
                                        </p:tav>
                                      </p:tavLst>
                                    </p:anim>
                                    <p:animEffect transition="in" filter="fade">
                                      <p:cBhvr>
                                        <p:cTn id="36" dur="10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39" presetClass="entr" presetSubtype="0" accel="10000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p:cTn id="41" dur="500" fill="hold"/>
                                        <p:tgtEl>
                                          <p:spTgt spid="26"/>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26"/>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26"/>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Scale>
                                      <p:cBhvr>
                                        <p:cTn id="49"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7"/>
                                        </p:tgtEl>
                                        <p:attrNameLst>
                                          <p:attrName>ppt_x</p:attrName>
                                          <p:attrName>ppt_y</p:attrName>
                                        </p:attrNameLst>
                                      </p:cBhvr>
                                    </p:animMotion>
                                    <p:animEffect transition="in" filter="fade">
                                      <p:cBhvr>
                                        <p:cTn id="51" dur="10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49" presetClass="entr" presetSubtype="0" decel="10000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 calcmode="lin" valueType="num">
                                      <p:cBhvr>
                                        <p:cTn id="58" dur="500" fill="hold"/>
                                        <p:tgtEl>
                                          <p:spTgt spid="28"/>
                                        </p:tgtEl>
                                        <p:attrNameLst>
                                          <p:attrName>style.rotation</p:attrName>
                                        </p:attrNameLst>
                                      </p:cBhvr>
                                      <p:tavLst>
                                        <p:tav tm="0">
                                          <p:val>
                                            <p:fltVal val="360"/>
                                          </p:val>
                                        </p:tav>
                                        <p:tav tm="100000">
                                          <p:val>
                                            <p:fltVal val="0"/>
                                          </p:val>
                                        </p:tav>
                                      </p:tavLst>
                                    </p:anim>
                                    <p:animEffect transition="in" filter="fade">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iterate type="lt">
                                    <p:tmPct val="5000"/>
                                  </p:iterate>
                                  <p:childTnLst>
                                    <p:set>
                                      <p:cBhvr>
                                        <p:cTn id="63" dur="1" fill="hold">
                                          <p:stCondLst>
                                            <p:cond delay="0"/>
                                          </p:stCondLst>
                                        </p:cTn>
                                        <p:tgtEl>
                                          <p:spTgt spid="31"/>
                                        </p:tgtEl>
                                        <p:attrNameLst>
                                          <p:attrName>style.visibility</p:attrName>
                                        </p:attrNameLst>
                                      </p:cBhvr>
                                      <p:to>
                                        <p:strVal val="visible"/>
                                      </p:to>
                                    </p:set>
                                    <p:anim calcmode="lin" valueType="num">
                                      <p:cBhvr>
                                        <p:cTn id="64" dur="1000" fill="hold"/>
                                        <p:tgtEl>
                                          <p:spTgt spid="31"/>
                                        </p:tgtEl>
                                        <p:attrNameLst>
                                          <p:attrName>ppt_w</p:attrName>
                                        </p:attrNameLst>
                                      </p:cBhvr>
                                      <p:tavLst>
                                        <p:tav tm="0">
                                          <p:val>
                                            <p:fltVal val="0"/>
                                          </p:val>
                                        </p:tav>
                                        <p:tav tm="100000">
                                          <p:val>
                                            <p:strVal val="#ppt_w"/>
                                          </p:val>
                                        </p:tav>
                                      </p:tavLst>
                                    </p:anim>
                                    <p:anim calcmode="lin" valueType="num">
                                      <p:cBhvr>
                                        <p:cTn id="65" dur="1000" fill="hold"/>
                                        <p:tgtEl>
                                          <p:spTgt spid="31"/>
                                        </p:tgtEl>
                                        <p:attrNameLst>
                                          <p:attrName>ppt_h</p:attrName>
                                        </p:attrNameLst>
                                      </p:cBhvr>
                                      <p:tavLst>
                                        <p:tav tm="0">
                                          <p:val>
                                            <p:fltVal val="0"/>
                                          </p:val>
                                        </p:tav>
                                        <p:tav tm="100000">
                                          <p:val>
                                            <p:strVal val="#ppt_h"/>
                                          </p:val>
                                        </p:tav>
                                      </p:tavLst>
                                    </p:anim>
                                    <p:anim calcmode="lin" valueType="num">
                                      <p:cBhvr>
                                        <p:cTn id="66" dur="1000" fill="hold"/>
                                        <p:tgtEl>
                                          <p:spTgt spid="31"/>
                                        </p:tgtEl>
                                        <p:attrNameLst>
                                          <p:attrName>style.rotation</p:attrName>
                                        </p:attrNameLst>
                                      </p:cBhvr>
                                      <p:tavLst>
                                        <p:tav tm="0">
                                          <p:val>
                                            <p:fltVal val="90"/>
                                          </p:val>
                                        </p:tav>
                                        <p:tav tm="100000">
                                          <p:val>
                                            <p:fltVal val="0"/>
                                          </p:val>
                                        </p:tav>
                                      </p:tavLst>
                                    </p:anim>
                                    <p:animEffect transition="in" filter="fade">
                                      <p:cBhvr>
                                        <p:cTn id="67" dur="10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wipe(down)">
                                      <p:cBhvr>
                                        <p:cTn id="72" dur="580">
                                          <p:stCondLst>
                                            <p:cond delay="0"/>
                                          </p:stCondLst>
                                        </p:cTn>
                                        <p:tgtEl>
                                          <p:spTgt spid="30"/>
                                        </p:tgtEl>
                                      </p:cBhvr>
                                    </p:animEffect>
                                    <p:anim calcmode="lin" valueType="num">
                                      <p:cBhvr>
                                        <p:cTn id="73"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78" dur="26">
                                          <p:stCondLst>
                                            <p:cond delay="650"/>
                                          </p:stCondLst>
                                        </p:cTn>
                                        <p:tgtEl>
                                          <p:spTgt spid="30"/>
                                        </p:tgtEl>
                                      </p:cBhvr>
                                      <p:to x="100000" y="60000"/>
                                    </p:animScale>
                                    <p:animScale>
                                      <p:cBhvr>
                                        <p:cTn id="79" dur="166" decel="50000">
                                          <p:stCondLst>
                                            <p:cond delay="676"/>
                                          </p:stCondLst>
                                        </p:cTn>
                                        <p:tgtEl>
                                          <p:spTgt spid="30"/>
                                        </p:tgtEl>
                                      </p:cBhvr>
                                      <p:to x="100000" y="100000"/>
                                    </p:animScale>
                                    <p:animScale>
                                      <p:cBhvr>
                                        <p:cTn id="80" dur="26">
                                          <p:stCondLst>
                                            <p:cond delay="1312"/>
                                          </p:stCondLst>
                                        </p:cTn>
                                        <p:tgtEl>
                                          <p:spTgt spid="30"/>
                                        </p:tgtEl>
                                      </p:cBhvr>
                                      <p:to x="100000" y="80000"/>
                                    </p:animScale>
                                    <p:animScale>
                                      <p:cBhvr>
                                        <p:cTn id="81" dur="166" decel="50000">
                                          <p:stCondLst>
                                            <p:cond delay="1338"/>
                                          </p:stCondLst>
                                        </p:cTn>
                                        <p:tgtEl>
                                          <p:spTgt spid="30"/>
                                        </p:tgtEl>
                                      </p:cBhvr>
                                      <p:to x="100000" y="100000"/>
                                    </p:animScale>
                                    <p:animScale>
                                      <p:cBhvr>
                                        <p:cTn id="82" dur="26">
                                          <p:stCondLst>
                                            <p:cond delay="1642"/>
                                          </p:stCondLst>
                                        </p:cTn>
                                        <p:tgtEl>
                                          <p:spTgt spid="30"/>
                                        </p:tgtEl>
                                      </p:cBhvr>
                                      <p:to x="100000" y="90000"/>
                                    </p:animScale>
                                    <p:animScale>
                                      <p:cBhvr>
                                        <p:cTn id="83" dur="166" decel="50000">
                                          <p:stCondLst>
                                            <p:cond delay="1668"/>
                                          </p:stCondLst>
                                        </p:cTn>
                                        <p:tgtEl>
                                          <p:spTgt spid="30"/>
                                        </p:tgtEl>
                                      </p:cBhvr>
                                      <p:to x="100000" y="100000"/>
                                    </p:animScale>
                                    <p:animScale>
                                      <p:cBhvr>
                                        <p:cTn id="84" dur="26">
                                          <p:stCondLst>
                                            <p:cond delay="1808"/>
                                          </p:stCondLst>
                                        </p:cTn>
                                        <p:tgtEl>
                                          <p:spTgt spid="30"/>
                                        </p:tgtEl>
                                      </p:cBhvr>
                                      <p:to x="100000" y="95000"/>
                                    </p:animScale>
                                    <p:animScale>
                                      <p:cBhvr>
                                        <p:cTn id="85" dur="166" decel="50000">
                                          <p:stCondLst>
                                            <p:cond delay="1834"/>
                                          </p:stCondLst>
                                        </p:cTn>
                                        <p:tgtEl>
                                          <p:spTgt spid="30"/>
                                        </p:tgtEl>
                                      </p:cBhvr>
                                      <p:to x="100000" y="100000"/>
                                    </p:animScale>
                                  </p:childTnLst>
                                </p:cTn>
                              </p:par>
                            </p:childTnLst>
                          </p:cTn>
                        </p:par>
                      </p:childTnLst>
                    </p:cTn>
                  </p:par>
                  <p:par>
                    <p:cTn id="86" fill="hold">
                      <p:stCondLst>
                        <p:cond delay="indefinite"/>
                      </p:stCondLst>
                      <p:childTnLst>
                        <p:par>
                          <p:cTn id="87" fill="hold">
                            <p:stCondLst>
                              <p:cond delay="0"/>
                            </p:stCondLst>
                            <p:childTnLst>
                              <p:par>
                                <p:cTn id="88" presetID="49" presetClass="entr" presetSubtype="0" decel="100000" fill="hold" grpId="0" nodeType="click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 calcmode="lin" valueType="num">
                                      <p:cBhvr>
                                        <p:cTn id="92" dur="500" fill="hold"/>
                                        <p:tgtEl>
                                          <p:spTgt spid="32"/>
                                        </p:tgtEl>
                                        <p:attrNameLst>
                                          <p:attrName>style.rotation</p:attrName>
                                        </p:attrNameLst>
                                      </p:cBhvr>
                                      <p:tavLst>
                                        <p:tav tm="0">
                                          <p:val>
                                            <p:fltVal val="360"/>
                                          </p:val>
                                        </p:tav>
                                        <p:tav tm="100000">
                                          <p:val>
                                            <p:fltVal val="0"/>
                                          </p:val>
                                        </p:tav>
                                      </p:tavLst>
                                    </p:anim>
                                    <p:animEffect transition="in" filter="fad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iterate type="lt">
                                    <p:tmPct val="5000"/>
                                  </p:iterate>
                                  <p:childTnLst>
                                    <p:set>
                                      <p:cBhvr>
                                        <p:cTn id="97" dur="1" fill="hold">
                                          <p:stCondLst>
                                            <p:cond delay="0"/>
                                          </p:stCondLst>
                                        </p:cTn>
                                        <p:tgtEl>
                                          <p:spTgt spid="35"/>
                                        </p:tgtEl>
                                        <p:attrNameLst>
                                          <p:attrName>style.visibility</p:attrName>
                                        </p:attrNameLst>
                                      </p:cBhvr>
                                      <p:to>
                                        <p:strVal val="visible"/>
                                      </p:to>
                                    </p:set>
                                    <p:anim calcmode="lin" valueType="num">
                                      <p:cBhvr>
                                        <p:cTn id="98" dur="1000" fill="hold"/>
                                        <p:tgtEl>
                                          <p:spTgt spid="35"/>
                                        </p:tgtEl>
                                        <p:attrNameLst>
                                          <p:attrName>ppt_w</p:attrName>
                                        </p:attrNameLst>
                                      </p:cBhvr>
                                      <p:tavLst>
                                        <p:tav tm="0">
                                          <p:val>
                                            <p:fltVal val="0"/>
                                          </p:val>
                                        </p:tav>
                                        <p:tav tm="100000">
                                          <p:val>
                                            <p:strVal val="#ppt_w"/>
                                          </p:val>
                                        </p:tav>
                                      </p:tavLst>
                                    </p:anim>
                                    <p:anim calcmode="lin" valueType="num">
                                      <p:cBhvr>
                                        <p:cTn id="99" dur="1000" fill="hold"/>
                                        <p:tgtEl>
                                          <p:spTgt spid="35"/>
                                        </p:tgtEl>
                                        <p:attrNameLst>
                                          <p:attrName>ppt_h</p:attrName>
                                        </p:attrNameLst>
                                      </p:cBhvr>
                                      <p:tavLst>
                                        <p:tav tm="0">
                                          <p:val>
                                            <p:fltVal val="0"/>
                                          </p:val>
                                        </p:tav>
                                        <p:tav tm="100000">
                                          <p:val>
                                            <p:strVal val="#ppt_h"/>
                                          </p:val>
                                        </p:tav>
                                      </p:tavLst>
                                    </p:anim>
                                    <p:anim calcmode="lin" valueType="num">
                                      <p:cBhvr>
                                        <p:cTn id="100" dur="1000" fill="hold"/>
                                        <p:tgtEl>
                                          <p:spTgt spid="35"/>
                                        </p:tgtEl>
                                        <p:attrNameLst>
                                          <p:attrName>style.rotation</p:attrName>
                                        </p:attrNameLst>
                                      </p:cBhvr>
                                      <p:tavLst>
                                        <p:tav tm="0">
                                          <p:val>
                                            <p:fltVal val="90"/>
                                          </p:val>
                                        </p:tav>
                                        <p:tav tm="100000">
                                          <p:val>
                                            <p:fltVal val="0"/>
                                          </p:val>
                                        </p:tav>
                                      </p:tavLst>
                                    </p:anim>
                                    <p:animEffect transition="in" filter="fade">
                                      <p:cBhvr>
                                        <p:cTn id="101" dur="1000"/>
                                        <p:tgtEl>
                                          <p:spTgt spid="35"/>
                                        </p:tgtEl>
                                      </p:cBhvr>
                                    </p:animEffect>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wipe(down)">
                                      <p:cBhvr>
                                        <p:cTn id="106" dur="580">
                                          <p:stCondLst>
                                            <p:cond delay="0"/>
                                          </p:stCondLst>
                                        </p:cTn>
                                        <p:tgtEl>
                                          <p:spTgt spid="34"/>
                                        </p:tgtEl>
                                      </p:cBhvr>
                                    </p:animEffect>
                                    <p:anim calcmode="lin" valueType="num">
                                      <p:cBhvr>
                                        <p:cTn id="107" dur="1822"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34"/>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34"/>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34"/>
                                        </p:tgtEl>
                                        <p:attrNameLst>
                                          <p:attrName>ppt_y</p:attrName>
                                        </p:attrNameLst>
                                      </p:cBhvr>
                                      <p:tavLst>
                                        <p:tav tm="0" fmla="#ppt_y-sin(pi*$)/81">
                                          <p:val>
                                            <p:fltVal val="0"/>
                                          </p:val>
                                        </p:tav>
                                        <p:tav tm="100000">
                                          <p:val>
                                            <p:fltVal val="1"/>
                                          </p:val>
                                        </p:tav>
                                      </p:tavLst>
                                    </p:anim>
                                    <p:animScale>
                                      <p:cBhvr>
                                        <p:cTn id="112" dur="26">
                                          <p:stCondLst>
                                            <p:cond delay="650"/>
                                          </p:stCondLst>
                                        </p:cTn>
                                        <p:tgtEl>
                                          <p:spTgt spid="34"/>
                                        </p:tgtEl>
                                      </p:cBhvr>
                                      <p:to x="100000" y="60000"/>
                                    </p:animScale>
                                    <p:animScale>
                                      <p:cBhvr>
                                        <p:cTn id="113" dur="166" decel="50000">
                                          <p:stCondLst>
                                            <p:cond delay="676"/>
                                          </p:stCondLst>
                                        </p:cTn>
                                        <p:tgtEl>
                                          <p:spTgt spid="34"/>
                                        </p:tgtEl>
                                      </p:cBhvr>
                                      <p:to x="100000" y="100000"/>
                                    </p:animScale>
                                    <p:animScale>
                                      <p:cBhvr>
                                        <p:cTn id="114" dur="26">
                                          <p:stCondLst>
                                            <p:cond delay="1312"/>
                                          </p:stCondLst>
                                        </p:cTn>
                                        <p:tgtEl>
                                          <p:spTgt spid="34"/>
                                        </p:tgtEl>
                                      </p:cBhvr>
                                      <p:to x="100000" y="80000"/>
                                    </p:animScale>
                                    <p:animScale>
                                      <p:cBhvr>
                                        <p:cTn id="115" dur="166" decel="50000">
                                          <p:stCondLst>
                                            <p:cond delay="1338"/>
                                          </p:stCondLst>
                                        </p:cTn>
                                        <p:tgtEl>
                                          <p:spTgt spid="34"/>
                                        </p:tgtEl>
                                      </p:cBhvr>
                                      <p:to x="100000" y="100000"/>
                                    </p:animScale>
                                    <p:animScale>
                                      <p:cBhvr>
                                        <p:cTn id="116" dur="26">
                                          <p:stCondLst>
                                            <p:cond delay="1642"/>
                                          </p:stCondLst>
                                        </p:cTn>
                                        <p:tgtEl>
                                          <p:spTgt spid="34"/>
                                        </p:tgtEl>
                                      </p:cBhvr>
                                      <p:to x="100000" y="90000"/>
                                    </p:animScale>
                                    <p:animScale>
                                      <p:cBhvr>
                                        <p:cTn id="117" dur="166" decel="50000">
                                          <p:stCondLst>
                                            <p:cond delay="1668"/>
                                          </p:stCondLst>
                                        </p:cTn>
                                        <p:tgtEl>
                                          <p:spTgt spid="34"/>
                                        </p:tgtEl>
                                      </p:cBhvr>
                                      <p:to x="100000" y="100000"/>
                                    </p:animScale>
                                    <p:animScale>
                                      <p:cBhvr>
                                        <p:cTn id="118" dur="26">
                                          <p:stCondLst>
                                            <p:cond delay="1808"/>
                                          </p:stCondLst>
                                        </p:cTn>
                                        <p:tgtEl>
                                          <p:spTgt spid="34"/>
                                        </p:tgtEl>
                                      </p:cBhvr>
                                      <p:to x="100000" y="95000"/>
                                    </p:animScale>
                                    <p:animScale>
                                      <p:cBhvr>
                                        <p:cTn id="119" dur="166" decel="50000">
                                          <p:stCondLst>
                                            <p:cond delay="1834"/>
                                          </p:stCondLst>
                                        </p:cTn>
                                        <p:tgtEl>
                                          <p:spTgt spid="34"/>
                                        </p:tgtEl>
                                      </p:cBhvr>
                                      <p:to x="100000" y="100000"/>
                                    </p:animScale>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grpId="0" nodeType="clickEffect">
                                  <p:stCondLst>
                                    <p:cond delay="0"/>
                                  </p:stCondLst>
                                  <p:iterate type="lt">
                                    <p:tmPct val="5000"/>
                                  </p:iterate>
                                  <p:childTnLst>
                                    <p:set>
                                      <p:cBhvr>
                                        <p:cTn id="123" dur="1" fill="hold">
                                          <p:stCondLst>
                                            <p:cond delay="0"/>
                                          </p:stCondLst>
                                        </p:cTn>
                                        <p:tgtEl>
                                          <p:spTgt spid="36"/>
                                        </p:tgtEl>
                                        <p:attrNameLst>
                                          <p:attrName>style.visibility</p:attrName>
                                        </p:attrNameLst>
                                      </p:cBhvr>
                                      <p:to>
                                        <p:strVal val="visible"/>
                                      </p:to>
                                    </p:set>
                                    <p:anim calcmode="lin" valueType="num">
                                      <p:cBhvr>
                                        <p:cTn id="124" dur="1000" fill="hold"/>
                                        <p:tgtEl>
                                          <p:spTgt spid="36"/>
                                        </p:tgtEl>
                                        <p:attrNameLst>
                                          <p:attrName>ppt_w</p:attrName>
                                        </p:attrNameLst>
                                      </p:cBhvr>
                                      <p:tavLst>
                                        <p:tav tm="0">
                                          <p:val>
                                            <p:fltVal val="0"/>
                                          </p:val>
                                        </p:tav>
                                        <p:tav tm="100000">
                                          <p:val>
                                            <p:strVal val="#ppt_w"/>
                                          </p:val>
                                        </p:tav>
                                      </p:tavLst>
                                    </p:anim>
                                    <p:anim calcmode="lin" valueType="num">
                                      <p:cBhvr>
                                        <p:cTn id="125" dur="1000" fill="hold"/>
                                        <p:tgtEl>
                                          <p:spTgt spid="36"/>
                                        </p:tgtEl>
                                        <p:attrNameLst>
                                          <p:attrName>ppt_h</p:attrName>
                                        </p:attrNameLst>
                                      </p:cBhvr>
                                      <p:tavLst>
                                        <p:tav tm="0">
                                          <p:val>
                                            <p:fltVal val="0"/>
                                          </p:val>
                                        </p:tav>
                                        <p:tav tm="100000">
                                          <p:val>
                                            <p:strVal val="#ppt_h"/>
                                          </p:val>
                                        </p:tav>
                                      </p:tavLst>
                                    </p:anim>
                                    <p:anim calcmode="lin" valueType="num">
                                      <p:cBhvr>
                                        <p:cTn id="126" dur="1000" fill="hold"/>
                                        <p:tgtEl>
                                          <p:spTgt spid="36"/>
                                        </p:tgtEl>
                                        <p:attrNameLst>
                                          <p:attrName>style.rotation</p:attrName>
                                        </p:attrNameLst>
                                      </p:cBhvr>
                                      <p:tavLst>
                                        <p:tav tm="0">
                                          <p:val>
                                            <p:fltVal val="90"/>
                                          </p:val>
                                        </p:tav>
                                        <p:tav tm="100000">
                                          <p:val>
                                            <p:fltVal val="0"/>
                                          </p:val>
                                        </p:tav>
                                      </p:tavLst>
                                    </p:anim>
                                    <p:animEffect transition="in" filter="fade">
                                      <p:cBhvr>
                                        <p:cTn id="127" dur="1000"/>
                                        <p:tgtEl>
                                          <p:spTgt spid="36"/>
                                        </p:tgtEl>
                                      </p:cBhvr>
                                    </p:animEffect>
                                  </p:childTnLst>
                                </p:cTn>
                              </p:par>
                            </p:childTnLst>
                          </p:cTn>
                        </p:par>
                      </p:childTnLst>
                    </p:cTn>
                  </p:par>
                  <p:par>
                    <p:cTn id="128" fill="hold">
                      <p:stCondLst>
                        <p:cond delay="indefinite"/>
                      </p:stCondLst>
                      <p:childTnLst>
                        <p:par>
                          <p:cTn id="129" fill="hold">
                            <p:stCondLst>
                              <p:cond delay="0"/>
                            </p:stCondLst>
                            <p:childTnLst>
                              <p:par>
                                <p:cTn id="130" presetID="39" presetClass="entr" presetSubtype="0" accel="100000" fill="hold" grpId="0" nodeType="clickEffect">
                                  <p:stCondLst>
                                    <p:cond delay="0"/>
                                  </p:stCondLst>
                                  <p:childTnLst>
                                    <p:set>
                                      <p:cBhvr>
                                        <p:cTn id="131" dur="1" fill="hold">
                                          <p:stCondLst>
                                            <p:cond delay="0"/>
                                          </p:stCondLst>
                                        </p:cTn>
                                        <p:tgtEl>
                                          <p:spTgt spid="37"/>
                                        </p:tgtEl>
                                        <p:attrNameLst>
                                          <p:attrName>style.visibility</p:attrName>
                                        </p:attrNameLst>
                                      </p:cBhvr>
                                      <p:to>
                                        <p:strVal val="visible"/>
                                      </p:to>
                                    </p:set>
                                    <p:anim calcmode="lin" valueType="num">
                                      <p:cBhvr>
                                        <p:cTn id="132" dur="500" fill="hold"/>
                                        <p:tgtEl>
                                          <p:spTgt spid="37"/>
                                        </p:tgtEl>
                                        <p:attrNameLst>
                                          <p:attrName>ppt_h</p:attrName>
                                        </p:attrNameLst>
                                      </p:cBhvr>
                                      <p:tavLst>
                                        <p:tav tm="0">
                                          <p:val>
                                            <p:strVal val="#ppt_h/20"/>
                                          </p:val>
                                        </p:tav>
                                        <p:tav tm="50000">
                                          <p:val>
                                            <p:strVal val="#ppt_h/20"/>
                                          </p:val>
                                        </p:tav>
                                        <p:tav tm="100000">
                                          <p:val>
                                            <p:strVal val="#ppt_h"/>
                                          </p:val>
                                        </p:tav>
                                      </p:tavLst>
                                    </p:anim>
                                    <p:anim calcmode="lin" valueType="num">
                                      <p:cBhvr>
                                        <p:cTn id="133" dur="500" fill="hold"/>
                                        <p:tgtEl>
                                          <p:spTgt spid="37"/>
                                        </p:tgtEl>
                                        <p:attrNameLst>
                                          <p:attrName>ppt_w</p:attrName>
                                        </p:attrNameLst>
                                      </p:cBhvr>
                                      <p:tavLst>
                                        <p:tav tm="0">
                                          <p:val>
                                            <p:strVal val="#ppt_w+.3"/>
                                          </p:val>
                                        </p:tav>
                                        <p:tav tm="50000">
                                          <p:val>
                                            <p:strVal val="#ppt_w+.3"/>
                                          </p:val>
                                        </p:tav>
                                        <p:tav tm="100000">
                                          <p:val>
                                            <p:strVal val="#ppt_w"/>
                                          </p:val>
                                        </p:tav>
                                      </p:tavLst>
                                    </p:anim>
                                    <p:anim calcmode="lin" valueType="num">
                                      <p:cBhvr>
                                        <p:cTn id="134" dur="500" fill="hold"/>
                                        <p:tgtEl>
                                          <p:spTgt spid="37"/>
                                        </p:tgtEl>
                                        <p:attrNameLst>
                                          <p:attrName>ppt_x</p:attrName>
                                        </p:attrNameLst>
                                      </p:cBhvr>
                                      <p:tavLst>
                                        <p:tav tm="0">
                                          <p:val>
                                            <p:strVal val="#ppt_x-.3"/>
                                          </p:val>
                                        </p:tav>
                                        <p:tav tm="50000">
                                          <p:val>
                                            <p:strVal val="#ppt_x"/>
                                          </p:val>
                                        </p:tav>
                                        <p:tav tm="100000">
                                          <p:val>
                                            <p:strVal val="#ppt_x"/>
                                          </p:val>
                                        </p:tav>
                                      </p:tavLst>
                                    </p:anim>
                                    <p:anim calcmode="lin" valueType="num">
                                      <p:cBhvr>
                                        <p:cTn id="135"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52" presetClass="entr" presetSubtype="0" fill="hold" grpId="0" nodeType="clickEffect">
                                  <p:stCondLst>
                                    <p:cond delay="0"/>
                                  </p:stCondLst>
                                  <p:childTnLst>
                                    <p:set>
                                      <p:cBhvr>
                                        <p:cTn id="139" dur="1" fill="hold">
                                          <p:stCondLst>
                                            <p:cond delay="0"/>
                                          </p:stCondLst>
                                        </p:cTn>
                                        <p:tgtEl>
                                          <p:spTgt spid="38"/>
                                        </p:tgtEl>
                                        <p:attrNameLst>
                                          <p:attrName>style.visibility</p:attrName>
                                        </p:attrNameLst>
                                      </p:cBhvr>
                                      <p:to>
                                        <p:strVal val="visible"/>
                                      </p:to>
                                    </p:set>
                                    <p:animScale>
                                      <p:cBhvr>
                                        <p:cTn id="140"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1" dur="1000" decel="50000" fill="hold">
                                          <p:stCondLst>
                                            <p:cond delay="0"/>
                                          </p:stCondLst>
                                        </p:cTn>
                                        <p:tgtEl>
                                          <p:spTgt spid="38"/>
                                        </p:tgtEl>
                                        <p:attrNameLst>
                                          <p:attrName>ppt_x</p:attrName>
                                          <p:attrName>ppt_y</p:attrName>
                                        </p:attrNameLst>
                                      </p:cBhvr>
                                    </p:animMotion>
                                    <p:animEffect transition="in" filter="fade">
                                      <p:cBhvr>
                                        <p:cTn id="142" dur="1000"/>
                                        <p:tgtEl>
                                          <p:spTgt spid="38"/>
                                        </p:tgtEl>
                                      </p:cBhvr>
                                    </p:animEffect>
                                  </p:childTnLst>
                                </p:cTn>
                              </p:par>
                            </p:childTnLst>
                          </p:cTn>
                        </p:par>
                      </p:childTnLst>
                    </p:cTn>
                  </p:par>
                  <p:par>
                    <p:cTn id="143" fill="hold">
                      <p:stCondLst>
                        <p:cond delay="indefinite"/>
                      </p:stCondLst>
                      <p:childTnLst>
                        <p:par>
                          <p:cTn id="144" fill="hold">
                            <p:stCondLst>
                              <p:cond delay="0"/>
                            </p:stCondLst>
                            <p:childTnLst>
                              <p:par>
                                <p:cTn id="145" presetID="49" presetClass="entr" presetSubtype="0" decel="100000" fill="hold" grpId="0" nodeType="clickEffect">
                                  <p:stCondLst>
                                    <p:cond delay="0"/>
                                  </p:stCondLst>
                                  <p:childTnLst>
                                    <p:set>
                                      <p:cBhvr>
                                        <p:cTn id="146" dur="1" fill="hold">
                                          <p:stCondLst>
                                            <p:cond delay="0"/>
                                          </p:stCondLst>
                                        </p:cTn>
                                        <p:tgtEl>
                                          <p:spTgt spid="39"/>
                                        </p:tgtEl>
                                        <p:attrNameLst>
                                          <p:attrName>style.visibility</p:attrName>
                                        </p:attrNameLst>
                                      </p:cBhvr>
                                      <p:to>
                                        <p:strVal val="visible"/>
                                      </p:to>
                                    </p:set>
                                    <p:anim calcmode="lin" valueType="num">
                                      <p:cBhvr>
                                        <p:cTn id="147" dur="500" fill="hold"/>
                                        <p:tgtEl>
                                          <p:spTgt spid="39"/>
                                        </p:tgtEl>
                                        <p:attrNameLst>
                                          <p:attrName>ppt_w</p:attrName>
                                        </p:attrNameLst>
                                      </p:cBhvr>
                                      <p:tavLst>
                                        <p:tav tm="0">
                                          <p:val>
                                            <p:fltVal val="0"/>
                                          </p:val>
                                        </p:tav>
                                        <p:tav tm="100000">
                                          <p:val>
                                            <p:strVal val="#ppt_w"/>
                                          </p:val>
                                        </p:tav>
                                      </p:tavLst>
                                    </p:anim>
                                    <p:anim calcmode="lin" valueType="num">
                                      <p:cBhvr>
                                        <p:cTn id="148" dur="500" fill="hold"/>
                                        <p:tgtEl>
                                          <p:spTgt spid="39"/>
                                        </p:tgtEl>
                                        <p:attrNameLst>
                                          <p:attrName>ppt_h</p:attrName>
                                        </p:attrNameLst>
                                      </p:cBhvr>
                                      <p:tavLst>
                                        <p:tav tm="0">
                                          <p:val>
                                            <p:fltVal val="0"/>
                                          </p:val>
                                        </p:tav>
                                        <p:tav tm="100000">
                                          <p:val>
                                            <p:strVal val="#ppt_h"/>
                                          </p:val>
                                        </p:tav>
                                      </p:tavLst>
                                    </p:anim>
                                    <p:anim calcmode="lin" valueType="num">
                                      <p:cBhvr>
                                        <p:cTn id="149" dur="500" fill="hold"/>
                                        <p:tgtEl>
                                          <p:spTgt spid="39"/>
                                        </p:tgtEl>
                                        <p:attrNameLst>
                                          <p:attrName>style.rotation</p:attrName>
                                        </p:attrNameLst>
                                      </p:cBhvr>
                                      <p:tavLst>
                                        <p:tav tm="0">
                                          <p:val>
                                            <p:fltVal val="360"/>
                                          </p:val>
                                        </p:tav>
                                        <p:tav tm="100000">
                                          <p:val>
                                            <p:fltVal val="0"/>
                                          </p:val>
                                        </p:tav>
                                      </p:tavLst>
                                    </p:anim>
                                    <p:animEffect transition="in" filter="fade">
                                      <p:cBhvr>
                                        <p:cTn id="150" dur="500"/>
                                        <p:tgtEl>
                                          <p:spTgt spid="39"/>
                                        </p:tgtEl>
                                      </p:cBhvr>
                                    </p:animEffect>
                                  </p:childTnLst>
                                </p:cTn>
                              </p:par>
                            </p:childTnLst>
                          </p:cTn>
                        </p:par>
                      </p:childTnLst>
                    </p:cTn>
                  </p:par>
                  <p:par>
                    <p:cTn id="151" fill="hold">
                      <p:stCondLst>
                        <p:cond delay="indefinite"/>
                      </p:stCondLst>
                      <p:childTnLst>
                        <p:par>
                          <p:cTn id="152" fill="hold">
                            <p:stCondLst>
                              <p:cond delay="0"/>
                            </p:stCondLst>
                            <p:childTnLst>
                              <p:par>
                                <p:cTn id="153" presetID="31" presetClass="entr" presetSubtype="0" fill="hold" grpId="0" nodeType="clickEffect">
                                  <p:stCondLst>
                                    <p:cond delay="0"/>
                                  </p:stCondLst>
                                  <p:iterate type="lt">
                                    <p:tmPct val="5000"/>
                                  </p:iterate>
                                  <p:childTnLst>
                                    <p:set>
                                      <p:cBhvr>
                                        <p:cTn id="154" dur="1" fill="hold">
                                          <p:stCondLst>
                                            <p:cond delay="0"/>
                                          </p:stCondLst>
                                        </p:cTn>
                                        <p:tgtEl>
                                          <p:spTgt spid="41"/>
                                        </p:tgtEl>
                                        <p:attrNameLst>
                                          <p:attrName>style.visibility</p:attrName>
                                        </p:attrNameLst>
                                      </p:cBhvr>
                                      <p:to>
                                        <p:strVal val="visible"/>
                                      </p:to>
                                    </p:set>
                                    <p:anim calcmode="lin" valueType="num">
                                      <p:cBhvr>
                                        <p:cTn id="155" dur="1000" fill="hold"/>
                                        <p:tgtEl>
                                          <p:spTgt spid="41"/>
                                        </p:tgtEl>
                                        <p:attrNameLst>
                                          <p:attrName>ppt_w</p:attrName>
                                        </p:attrNameLst>
                                      </p:cBhvr>
                                      <p:tavLst>
                                        <p:tav tm="0">
                                          <p:val>
                                            <p:fltVal val="0"/>
                                          </p:val>
                                        </p:tav>
                                        <p:tav tm="100000">
                                          <p:val>
                                            <p:strVal val="#ppt_w"/>
                                          </p:val>
                                        </p:tav>
                                      </p:tavLst>
                                    </p:anim>
                                    <p:anim calcmode="lin" valueType="num">
                                      <p:cBhvr>
                                        <p:cTn id="156" dur="1000" fill="hold"/>
                                        <p:tgtEl>
                                          <p:spTgt spid="41"/>
                                        </p:tgtEl>
                                        <p:attrNameLst>
                                          <p:attrName>ppt_h</p:attrName>
                                        </p:attrNameLst>
                                      </p:cBhvr>
                                      <p:tavLst>
                                        <p:tav tm="0">
                                          <p:val>
                                            <p:fltVal val="0"/>
                                          </p:val>
                                        </p:tav>
                                        <p:tav tm="100000">
                                          <p:val>
                                            <p:strVal val="#ppt_h"/>
                                          </p:val>
                                        </p:tav>
                                      </p:tavLst>
                                    </p:anim>
                                    <p:anim calcmode="lin" valueType="num">
                                      <p:cBhvr>
                                        <p:cTn id="157" dur="1000" fill="hold"/>
                                        <p:tgtEl>
                                          <p:spTgt spid="41"/>
                                        </p:tgtEl>
                                        <p:attrNameLst>
                                          <p:attrName>style.rotation</p:attrName>
                                        </p:attrNameLst>
                                      </p:cBhvr>
                                      <p:tavLst>
                                        <p:tav tm="0">
                                          <p:val>
                                            <p:fltVal val="90"/>
                                          </p:val>
                                        </p:tav>
                                        <p:tav tm="100000">
                                          <p:val>
                                            <p:fltVal val="0"/>
                                          </p:val>
                                        </p:tav>
                                      </p:tavLst>
                                    </p:anim>
                                    <p:animEffect transition="in" filter="fade">
                                      <p:cBhvr>
                                        <p:cTn id="158" dur="1000"/>
                                        <p:tgtEl>
                                          <p:spTgt spid="41"/>
                                        </p:tgtEl>
                                      </p:cBhvr>
                                    </p:animEffect>
                                  </p:childTnLst>
                                </p:cTn>
                              </p:par>
                            </p:childTnLst>
                          </p:cTn>
                        </p:par>
                      </p:childTnLst>
                    </p:cTn>
                  </p:par>
                  <p:par>
                    <p:cTn id="159" fill="hold">
                      <p:stCondLst>
                        <p:cond delay="indefinite"/>
                      </p:stCondLst>
                      <p:childTnLst>
                        <p:par>
                          <p:cTn id="160" fill="hold">
                            <p:stCondLst>
                              <p:cond delay="0"/>
                            </p:stCondLst>
                            <p:childTnLst>
                              <p:par>
                                <p:cTn id="161" presetID="26" presetClass="entr" presetSubtype="0" fill="hold" grpId="0" nodeType="clickEffect">
                                  <p:stCondLst>
                                    <p:cond delay="0"/>
                                  </p:stCondLst>
                                  <p:childTnLst>
                                    <p:set>
                                      <p:cBhvr>
                                        <p:cTn id="162" dur="1" fill="hold">
                                          <p:stCondLst>
                                            <p:cond delay="0"/>
                                          </p:stCondLst>
                                        </p:cTn>
                                        <p:tgtEl>
                                          <p:spTgt spid="40"/>
                                        </p:tgtEl>
                                        <p:attrNameLst>
                                          <p:attrName>style.visibility</p:attrName>
                                        </p:attrNameLst>
                                      </p:cBhvr>
                                      <p:to>
                                        <p:strVal val="visible"/>
                                      </p:to>
                                    </p:set>
                                    <p:animEffect transition="in" filter="wipe(down)">
                                      <p:cBhvr>
                                        <p:cTn id="163" dur="580">
                                          <p:stCondLst>
                                            <p:cond delay="0"/>
                                          </p:stCondLst>
                                        </p:cTn>
                                        <p:tgtEl>
                                          <p:spTgt spid="40"/>
                                        </p:tgtEl>
                                      </p:cBhvr>
                                    </p:animEffect>
                                    <p:anim calcmode="lin" valueType="num">
                                      <p:cBhvr>
                                        <p:cTn id="16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6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6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6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6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69" dur="26">
                                          <p:stCondLst>
                                            <p:cond delay="650"/>
                                          </p:stCondLst>
                                        </p:cTn>
                                        <p:tgtEl>
                                          <p:spTgt spid="40"/>
                                        </p:tgtEl>
                                      </p:cBhvr>
                                      <p:to x="100000" y="60000"/>
                                    </p:animScale>
                                    <p:animScale>
                                      <p:cBhvr>
                                        <p:cTn id="170" dur="166" decel="50000">
                                          <p:stCondLst>
                                            <p:cond delay="676"/>
                                          </p:stCondLst>
                                        </p:cTn>
                                        <p:tgtEl>
                                          <p:spTgt spid="40"/>
                                        </p:tgtEl>
                                      </p:cBhvr>
                                      <p:to x="100000" y="100000"/>
                                    </p:animScale>
                                    <p:animScale>
                                      <p:cBhvr>
                                        <p:cTn id="171" dur="26">
                                          <p:stCondLst>
                                            <p:cond delay="1312"/>
                                          </p:stCondLst>
                                        </p:cTn>
                                        <p:tgtEl>
                                          <p:spTgt spid="40"/>
                                        </p:tgtEl>
                                      </p:cBhvr>
                                      <p:to x="100000" y="80000"/>
                                    </p:animScale>
                                    <p:animScale>
                                      <p:cBhvr>
                                        <p:cTn id="172" dur="166" decel="50000">
                                          <p:stCondLst>
                                            <p:cond delay="1338"/>
                                          </p:stCondLst>
                                        </p:cTn>
                                        <p:tgtEl>
                                          <p:spTgt spid="40"/>
                                        </p:tgtEl>
                                      </p:cBhvr>
                                      <p:to x="100000" y="100000"/>
                                    </p:animScale>
                                    <p:animScale>
                                      <p:cBhvr>
                                        <p:cTn id="173" dur="26">
                                          <p:stCondLst>
                                            <p:cond delay="1642"/>
                                          </p:stCondLst>
                                        </p:cTn>
                                        <p:tgtEl>
                                          <p:spTgt spid="40"/>
                                        </p:tgtEl>
                                      </p:cBhvr>
                                      <p:to x="100000" y="90000"/>
                                    </p:animScale>
                                    <p:animScale>
                                      <p:cBhvr>
                                        <p:cTn id="174" dur="166" decel="50000">
                                          <p:stCondLst>
                                            <p:cond delay="1668"/>
                                          </p:stCondLst>
                                        </p:cTn>
                                        <p:tgtEl>
                                          <p:spTgt spid="40"/>
                                        </p:tgtEl>
                                      </p:cBhvr>
                                      <p:to x="100000" y="100000"/>
                                    </p:animScale>
                                    <p:animScale>
                                      <p:cBhvr>
                                        <p:cTn id="175" dur="26">
                                          <p:stCondLst>
                                            <p:cond delay="1808"/>
                                          </p:stCondLst>
                                        </p:cTn>
                                        <p:tgtEl>
                                          <p:spTgt spid="40"/>
                                        </p:tgtEl>
                                      </p:cBhvr>
                                      <p:to x="100000" y="95000"/>
                                    </p:animScale>
                                    <p:animScale>
                                      <p:cBhvr>
                                        <p:cTn id="176" dur="166" decel="50000">
                                          <p:stCondLst>
                                            <p:cond delay="1834"/>
                                          </p:stCondLst>
                                        </p:cTn>
                                        <p:tgtEl>
                                          <p:spTgt spid="40"/>
                                        </p:tgtEl>
                                      </p:cBhvr>
                                      <p:to x="100000" y="100000"/>
                                    </p:animScale>
                                  </p:childTnLst>
                                </p:cTn>
                              </p:par>
                            </p:childTnLst>
                          </p:cTn>
                        </p:par>
                      </p:childTnLst>
                    </p:cTn>
                  </p:par>
                  <p:par>
                    <p:cTn id="177" fill="hold">
                      <p:stCondLst>
                        <p:cond delay="indefinite"/>
                      </p:stCondLst>
                      <p:childTnLst>
                        <p:par>
                          <p:cTn id="178" fill="hold">
                            <p:stCondLst>
                              <p:cond delay="0"/>
                            </p:stCondLst>
                            <p:childTnLst>
                              <p:par>
                                <p:cTn id="179" presetID="49" presetClass="entr" presetSubtype="0" decel="100000" fill="hold" grpId="0" nodeType="clickEffect">
                                  <p:stCondLst>
                                    <p:cond delay="0"/>
                                  </p:stCondLst>
                                  <p:childTnLst>
                                    <p:set>
                                      <p:cBhvr>
                                        <p:cTn id="180" dur="1" fill="hold">
                                          <p:stCondLst>
                                            <p:cond delay="0"/>
                                          </p:stCondLst>
                                        </p:cTn>
                                        <p:tgtEl>
                                          <p:spTgt spid="42"/>
                                        </p:tgtEl>
                                        <p:attrNameLst>
                                          <p:attrName>style.visibility</p:attrName>
                                        </p:attrNameLst>
                                      </p:cBhvr>
                                      <p:to>
                                        <p:strVal val="visible"/>
                                      </p:to>
                                    </p:set>
                                    <p:anim calcmode="lin" valueType="num">
                                      <p:cBhvr>
                                        <p:cTn id="181" dur="500" fill="hold"/>
                                        <p:tgtEl>
                                          <p:spTgt spid="42"/>
                                        </p:tgtEl>
                                        <p:attrNameLst>
                                          <p:attrName>ppt_w</p:attrName>
                                        </p:attrNameLst>
                                      </p:cBhvr>
                                      <p:tavLst>
                                        <p:tav tm="0">
                                          <p:val>
                                            <p:fltVal val="0"/>
                                          </p:val>
                                        </p:tav>
                                        <p:tav tm="100000">
                                          <p:val>
                                            <p:strVal val="#ppt_w"/>
                                          </p:val>
                                        </p:tav>
                                      </p:tavLst>
                                    </p:anim>
                                    <p:anim calcmode="lin" valueType="num">
                                      <p:cBhvr>
                                        <p:cTn id="182" dur="500" fill="hold"/>
                                        <p:tgtEl>
                                          <p:spTgt spid="42"/>
                                        </p:tgtEl>
                                        <p:attrNameLst>
                                          <p:attrName>ppt_h</p:attrName>
                                        </p:attrNameLst>
                                      </p:cBhvr>
                                      <p:tavLst>
                                        <p:tav tm="0">
                                          <p:val>
                                            <p:fltVal val="0"/>
                                          </p:val>
                                        </p:tav>
                                        <p:tav tm="100000">
                                          <p:val>
                                            <p:strVal val="#ppt_h"/>
                                          </p:val>
                                        </p:tav>
                                      </p:tavLst>
                                    </p:anim>
                                    <p:anim calcmode="lin" valueType="num">
                                      <p:cBhvr>
                                        <p:cTn id="183" dur="500" fill="hold"/>
                                        <p:tgtEl>
                                          <p:spTgt spid="42"/>
                                        </p:tgtEl>
                                        <p:attrNameLst>
                                          <p:attrName>style.rotation</p:attrName>
                                        </p:attrNameLst>
                                      </p:cBhvr>
                                      <p:tavLst>
                                        <p:tav tm="0">
                                          <p:val>
                                            <p:fltVal val="360"/>
                                          </p:val>
                                        </p:tav>
                                        <p:tav tm="100000">
                                          <p:val>
                                            <p:fltVal val="0"/>
                                          </p:val>
                                        </p:tav>
                                      </p:tavLst>
                                    </p:anim>
                                    <p:animEffect transition="in" filter="fade">
                                      <p:cBhvr>
                                        <p:cTn id="184" dur="500"/>
                                        <p:tgtEl>
                                          <p:spTgt spid="42"/>
                                        </p:tgtEl>
                                      </p:cBhvr>
                                    </p:animEffect>
                                  </p:childTnLst>
                                </p:cTn>
                              </p:par>
                            </p:childTnLst>
                          </p:cTn>
                        </p:par>
                      </p:childTnLst>
                    </p:cTn>
                  </p:par>
                  <p:par>
                    <p:cTn id="185" fill="hold">
                      <p:stCondLst>
                        <p:cond delay="indefinite"/>
                      </p:stCondLst>
                      <p:childTnLst>
                        <p:par>
                          <p:cTn id="186" fill="hold">
                            <p:stCondLst>
                              <p:cond delay="0"/>
                            </p:stCondLst>
                            <p:childTnLst>
                              <p:par>
                                <p:cTn id="187" presetID="31" presetClass="entr" presetSubtype="0" fill="hold" grpId="0" nodeType="clickEffect">
                                  <p:stCondLst>
                                    <p:cond delay="0"/>
                                  </p:stCondLst>
                                  <p:iterate type="lt">
                                    <p:tmPct val="5000"/>
                                  </p:iterate>
                                  <p:childTnLst>
                                    <p:set>
                                      <p:cBhvr>
                                        <p:cTn id="188" dur="1" fill="hold">
                                          <p:stCondLst>
                                            <p:cond delay="0"/>
                                          </p:stCondLst>
                                        </p:cTn>
                                        <p:tgtEl>
                                          <p:spTgt spid="44"/>
                                        </p:tgtEl>
                                        <p:attrNameLst>
                                          <p:attrName>style.visibility</p:attrName>
                                        </p:attrNameLst>
                                      </p:cBhvr>
                                      <p:to>
                                        <p:strVal val="visible"/>
                                      </p:to>
                                    </p:set>
                                    <p:anim calcmode="lin" valueType="num">
                                      <p:cBhvr>
                                        <p:cTn id="189" dur="1000" fill="hold"/>
                                        <p:tgtEl>
                                          <p:spTgt spid="44"/>
                                        </p:tgtEl>
                                        <p:attrNameLst>
                                          <p:attrName>ppt_w</p:attrName>
                                        </p:attrNameLst>
                                      </p:cBhvr>
                                      <p:tavLst>
                                        <p:tav tm="0">
                                          <p:val>
                                            <p:fltVal val="0"/>
                                          </p:val>
                                        </p:tav>
                                        <p:tav tm="100000">
                                          <p:val>
                                            <p:strVal val="#ppt_w"/>
                                          </p:val>
                                        </p:tav>
                                      </p:tavLst>
                                    </p:anim>
                                    <p:anim calcmode="lin" valueType="num">
                                      <p:cBhvr>
                                        <p:cTn id="190" dur="1000" fill="hold"/>
                                        <p:tgtEl>
                                          <p:spTgt spid="44"/>
                                        </p:tgtEl>
                                        <p:attrNameLst>
                                          <p:attrName>ppt_h</p:attrName>
                                        </p:attrNameLst>
                                      </p:cBhvr>
                                      <p:tavLst>
                                        <p:tav tm="0">
                                          <p:val>
                                            <p:fltVal val="0"/>
                                          </p:val>
                                        </p:tav>
                                        <p:tav tm="100000">
                                          <p:val>
                                            <p:strVal val="#ppt_h"/>
                                          </p:val>
                                        </p:tav>
                                      </p:tavLst>
                                    </p:anim>
                                    <p:anim calcmode="lin" valueType="num">
                                      <p:cBhvr>
                                        <p:cTn id="191" dur="1000" fill="hold"/>
                                        <p:tgtEl>
                                          <p:spTgt spid="44"/>
                                        </p:tgtEl>
                                        <p:attrNameLst>
                                          <p:attrName>style.rotation</p:attrName>
                                        </p:attrNameLst>
                                      </p:cBhvr>
                                      <p:tavLst>
                                        <p:tav tm="0">
                                          <p:val>
                                            <p:fltVal val="90"/>
                                          </p:val>
                                        </p:tav>
                                        <p:tav tm="100000">
                                          <p:val>
                                            <p:fltVal val="0"/>
                                          </p:val>
                                        </p:tav>
                                      </p:tavLst>
                                    </p:anim>
                                    <p:animEffect transition="in" filter="fade">
                                      <p:cBhvr>
                                        <p:cTn id="192" dur="1000"/>
                                        <p:tgtEl>
                                          <p:spTgt spid="44"/>
                                        </p:tgtEl>
                                      </p:cBhvr>
                                    </p:animEffect>
                                  </p:childTnLst>
                                </p:cTn>
                              </p:par>
                            </p:childTnLst>
                          </p:cTn>
                        </p:par>
                      </p:childTnLst>
                    </p:cTn>
                  </p:par>
                  <p:par>
                    <p:cTn id="193" fill="hold">
                      <p:stCondLst>
                        <p:cond delay="indefinite"/>
                      </p:stCondLst>
                      <p:childTnLst>
                        <p:par>
                          <p:cTn id="194" fill="hold">
                            <p:stCondLst>
                              <p:cond delay="0"/>
                            </p:stCondLst>
                            <p:childTnLst>
                              <p:par>
                                <p:cTn id="195" presetID="26" presetClass="entr" presetSubtype="0" fill="hold" grpId="0" nodeType="clickEffect">
                                  <p:stCondLst>
                                    <p:cond delay="0"/>
                                  </p:stCondLst>
                                  <p:childTnLst>
                                    <p:set>
                                      <p:cBhvr>
                                        <p:cTn id="196" dur="1" fill="hold">
                                          <p:stCondLst>
                                            <p:cond delay="0"/>
                                          </p:stCondLst>
                                        </p:cTn>
                                        <p:tgtEl>
                                          <p:spTgt spid="45"/>
                                        </p:tgtEl>
                                        <p:attrNameLst>
                                          <p:attrName>style.visibility</p:attrName>
                                        </p:attrNameLst>
                                      </p:cBhvr>
                                      <p:to>
                                        <p:strVal val="visible"/>
                                      </p:to>
                                    </p:set>
                                    <p:animEffect transition="in" filter="wipe(down)">
                                      <p:cBhvr>
                                        <p:cTn id="197" dur="580">
                                          <p:stCondLst>
                                            <p:cond delay="0"/>
                                          </p:stCondLst>
                                        </p:cTn>
                                        <p:tgtEl>
                                          <p:spTgt spid="45"/>
                                        </p:tgtEl>
                                      </p:cBhvr>
                                    </p:animEffect>
                                    <p:anim calcmode="lin" valueType="num">
                                      <p:cBhvr>
                                        <p:cTn id="198"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199"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0"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1"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2"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3" dur="26">
                                          <p:stCondLst>
                                            <p:cond delay="650"/>
                                          </p:stCondLst>
                                        </p:cTn>
                                        <p:tgtEl>
                                          <p:spTgt spid="45"/>
                                        </p:tgtEl>
                                      </p:cBhvr>
                                      <p:to x="100000" y="60000"/>
                                    </p:animScale>
                                    <p:animScale>
                                      <p:cBhvr>
                                        <p:cTn id="204" dur="166" decel="50000">
                                          <p:stCondLst>
                                            <p:cond delay="676"/>
                                          </p:stCondLst>
                                        </p:cTn>
                                        <p:tgtEl>
                                          <p:spTgt spid="45"/>
                                        </p:tgtEl>
                                      </p:cBhvr>
                                      <p:to x="100000" y="100000"/>
                                    </p:animScale>
                                    <p:animScale>
                                      <p:cBhvr>
                                        <p:cTn id="205" dur="26">
                                          <p:stCondLst>
                                            <p:cond delay="1312"/>
                                          </p:stCondLst>
                                        </p:cTn>
                                        <p:tgtEl>
                                          <p:spTgt spid="45"/>
                                        </p:tgtEl>
                                      </p:cBhvr>
                                      <p:to x="100000" y="80000"/>
                                    </p:animScale>
                                    <p:animScale>
                                      <p:cBhvr>
                                        <p:cTn id="206" dur="166" decel="50000">
                                          <p:stCondLst>
                                            <p:cond delay="1338"/>
                                          </p:stCondLst>
                                        </p:cTn>
                                        <p:tgtEl>
                                          <p:spTgt spid="45"/>
                                        </p:tgtEl>
                                      </p:cBhvr>
                                      <p:to x="100000" y="100000"/>
                                    </p:animScale>
                                    <p:animScale>
                                      <p:cBhvr>
                                        <p:cTn id="207" dur="26">
                                          <p:stCondLst>
                                            <p:cond delay="1642"/>
                                          </p:stCondLst>
                                        </p:cTn>
                                        <p:tgtEl>
                                          <p:spTgt spid="45"/>
                                        </p:tgtEl>
                                      </p:cBhvr>
                                      <p:to x="100000" y="90000"/>
                                    </p:animScale>
                                    <p:animScale>
                                      <p:cBhvr>
                                        <p:cTn id="208" dur="166" decel="50000">
                                          <p:stCondLst>
                                            <p:cond delay="1668"/>
                                          </p:stCondLst>
                                        </p:cTn>
                                        <p:tgtEl>
                                          <p:spTgt spid="45"/>
                                        </p:tgtEl>
                                      </p:cBhvr>
                                      <p:to x="100000" y="100000"/>
                                    </p:animScale>
                                    <p:animScale>
                                      <p:cBhvr>
                                        <p:cTn id="209" dur="26">
                                          <p:stCondLst>
                                            <p:cond delay="1808"/>
                                          </p:stCondLst>
                                        </p:cTn>
                                        <p:tgtEl>
                                          <p:spTgt spid="45"/>
                                        </p:tgtEl>
                                      </p:cBhvr>
                                      <p:to x="100000" y="95000"/>
                                    </p:animScale>
                                    <p:animScale>
                                      <p:cBhvr>
                                        <p:cTn id="210" dur="166" decel="50000">
                                          <p:stCondLst>
                                            <p:cond delay="1834"/>
                                          </p:stCondLst>
                                        </p:cTn>
                                        <p:tgtEl>
                                          <p:spTgt spid="4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30" grpId="0" animBg="1"/>
      <p:bldP spid="31" grpId="0" animBg="1"/>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4" grpId="0" animBg="1"/>
      <p:bldP spid="4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015186" y="2806578"/>
            <a:ext cx="2057408" cy="121444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lnSpc>
                <a:spcPct val="150000"/>
              </a:lnSpc>
            </a:pPr>
            <a:r>
              <a:rPr lang="fa-IR" sz="2800" dirty="0" smtClean="0">
                <a:cs typeface="B Titr" panose="00000700000000000000" pitchFamily="2" charset="-78"/>
              </a:rPr>
              <a:t>نقد فهم</a:t>
            </a:r>
            <a:endParaRPr lang="fa-IR" sz="2800" dirty="0">
              <a:cs typeface="B Titr" panose="00000700000000000000" pitchFamily="2" charset="-78"/>
            </a:endParaRPr>
          </a:p>
        </p:txBody>
      </p:sp>
      <p:sp>
        <p:nvSpPr>
          <p:cNvPr id="3" name="Left Arrow 2"/>
          <p:cNvSpPr/>
          <p:nvPr/>
        </p:nvSpPr>
        <p:spPr>
          <a:xfrm>
            <a:off x="6259348" y="3206178"/>
            <a:ext cx="714380" cy="484632"/>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cs typeface="B Titr" panose="00000700000000000000" pitchFamily="2" charset="-78"/>
            </a:endParaRPr>
          </a:p>
        </p:txBody>
      </p:sp>
      <p:sp>
        <p:nvSpPr>
          <p:cNvPr id="4" name="Rectangle 3"/>
          <p:cNvSpPr/>
          <p:nvPr/>
        </p:nvSpPr>
        <p:spPr>
          <a:xfrm>
            <a:off x="142844" y="934370"/>
            <a:ext cx="6086524" cy="4942902"/>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endParaRPr lang="fa-IR" dirty="0">
              <a:cs typeface="B Titr" panose="00000700000000000000" pitchFamily="2" charset="-78"/>
            </a:endParaRPr>
          </a:p>
        </p:txBody>
      </p:sp>
      <p:sp>
        <p:nvSpPr>
          <p:cNvPr id="5" name="10-Point Star 4"/>
          <p:cNvSpPr/>
          <p:nvPr/>
        </p:nvSpPr>
        <p:spPr>
          <a:xfrm>
            <a:off x="5657168" y="124577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1</a:t>
            </a:r>
            <a:endParaRPr lang="fa-IR" dirty="0">
              <a:cs typeface="B Titr" panose="00000700000000000000" pitchFamily="2" charset="-78"/>
            </a:endParaRPr>
          </a:p>
        </p:txBody>
      </p:sp>
      <p:sp>
        <p:nvSpPr>
          <p:cNvPr id="6" name="Left Arrow 5"/>
          <p:cNvSpPr/>
          <p:nvPr/>
        </p:nvSpPr>
        <p:spPr>
          <a:xfrm>
            <a:off x="3341868" y="1317210"/>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7" name="Rounded Rectangle 6"/>
          <p:cNvSpPr/>
          <p:nvPr/>
        </p:nvSpPr>
        <p:spPr>
          <a:xfrm>
            <a:off x="142844" y="1031458"/>
            <a:ext cx="3143272" cy="928694"/>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lnSpc>
                <a:spcPct val="150000"/>
              </a:lnSpc>
            </a:pPr>
            <a:r>
              <a:rPr lang="fa-IR" sz="2000" dirty="0" smtClean="0">
                <a:cs typeface="B Titr" panose="00000700000000000000" pitchFamily="2" charset="-78"/>
              </a:rPr>
              <a:t>رشد روزی به اندازه یک ماه و ماهی به اندازه یک سال</a:t>
            </a:r>
            <a:endParaRPr lang="fa-IR" sz="2000" dirty="0">
              <a:cs typeface="B Titr" panose="00000700000000000000" pitchFamily="2" charset="-78"/>
            </a:endParaRPr>
          </a:p>
        </p:txBody>
      </p:sp>
      <p:sp>
        <p:nvSpPr>
          <p:cNvPr id="8" name="Oval 7"/>
          <p:cNvSpPr/>
          <p:nvPr/>
        </p:nvSpPr>
        <p:spPr>
          <a:xfrm>
            <a:off x="4086228" y="1102896"/>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b="1" dirty="0" smtClean="0">
                <a:cs typeface="B Titr" panose="00000700000000000000" pitchFamily="2" charset="-78"/>
              </a:rPr>
              <a:t>عقل</a:t>
            </a:r>
            <a:endParaRPr lang="fa-IR" sz="3200" dirty="0">
              <a:cs typeface="B Titr" panose="00000700000000000000" pitchFamily="2" charset="-78"/>
            </a:endParaRPr>
          </a:p>
        </p:txBody>
      </p:sp>
      <p:sp>
        <p:nvSpPr>
          <p:cNvPr id="9" name="10-Point Star 8"/>
          <p:cNvSpPr/>
          <p:nvPr/>
        </p:nvSpPr>
        <p:spPr>
          <a:xfrm>
            <a:off x="5657168" y="2229374"/>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2</a:t>
            </a:r>
            <a:endParaRPr lang="fa-IR" dirty="0">
              <a:cs typeface="B Titr" panose="00000700000000000000" pitchFamily="2" charset="-78"/>
            </a:endParaRPr>
          </a:p>
        </p:txBody>
      </p:sp>
      <p:sp>
        <p:nvSpPr>
          <p:cNvPr id="10" name="Left Arrow 9"/>
          <p:cNvSpPr/>
          <p:nvPr/>
        </p:nvSpPr>
        <p:spPr>
          <a:xfrm>
            <a:off x="3341868" y="2229374"/>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1" name="Rounded Rectangle 10"/>
          <p:cNvSpPr/>
          <p:nvPr/>
        </p:nvSpPr>
        <p:spPr>
          <a:xfrm>
            <a:off x="142844" y="2157936"/>
            <a:ext cx="314327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3200" dirty="0">
              <a:cs typeface="B Titr" panose="00000700000000000000" pitchFamily="2" charset="-78"/>
            </a:endParaRPr>
          </a:p>
        </p:txBody>
      </p:sp>
      <p:sp>
        <p:nvSpPr>
          <p:cNvPr id="12" name="Oval 11"/>
          <p:cNvSpPr/>
          <p:nvPr/>
        </p:nvSpPr>
        <p:spPr>
          <a:xfrm>
            <a:off x="4086228" y="2086498"/>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b="1" dirty="0" smtClean="0">
                <a:cs typeface="B Titr" panose="00000700000000000000" pitchFamily="2" charset="-78"/>
              </a:rPr>
              <a:t>قرآن</a:t>
            </a:r>
            <a:endParaRPr lang="fa-IR" sz="3200" dirty="0">
              <a:cs typeface="B Titr" panose="00000700000000000000" pitchFamily="2" charset="-78"/>
            </a:endParaRPr>
          </a:p>
        </p:txBody>
      </p:sp>
      <p:sp>
        <p:nvSpPr>
          <p:cNvPr id="13" name="10-Point Star 12"/>
          <p:cNvSpPr/>
          <p:nvPr/>
        </p:nvSpPr>
        <p:spPr>
          <a:xfrm>
            <a:off x="5657168" y="3171748"/>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3</a:t>
            </a:r>
            <a:endParaRPr lang="fa-IR" dirty="0">
              <a:cs typeface="B Titr" panose="00000700000000000000" pitchFamily="2" charset="-78"/>
            </a:endParaRPr>
          </a:p>
        </p:txBody>
      </p:sp>
      <p:sp>
        <p:nvSpPr>
          <p:cNvPr id="14" name="Left Arrow 13"/>
          <p:cNvSpPr/>
          <p:nvPr/>
        </p:nvSpPr>
        <p:spPr>
          <a:xfrm>
            <a:off x="3341868" y="3171748"/>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5" name="Rounded Rectangle 14"/>
          <p:cNvSpPr/>
          <p:nvPr/>
        </p:nvSpPr>
        <p:spPr>
          <a:xfrm>
            <a:off x="142844" y="3100310"/>
            <a:ext cx="314327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2800" dirty="0">
              <a:cs typeface="B Titr" panose="00000700000000000000" pitchFamily="2" charset="-78"/>
            </a:endParaRPr>
          </a:p>
        </p:txBody>
      </p:sp>
      <p:sp>
        <p:nvSpPr>
          <p:cNvPr id="16" name="Oval 15"/>
          <p:cNvSpPr/>
          <p:nvPr/>
        </p:nvSpPr>
        <p:spPr>
          <a:xfrm>
            <a:off x="4086228" y="3028872"/>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سنت</a:t>
            </a:r>
            <a:endParaRPr lang="fa-IR" sz="3200" dirty="0">
              <a:cs typeface="B Titr" panose="00000700000000000000" pitchFamily="2" charset="-78"/>
            </a:endParaRPr>
          </a:p>
        </p:txBody>
      </p:sp>
      <p:sp>
        <p:nvSpPr>
          <p:cNvPr id="17" name="10-Point Star 16"/>
          <p:cNvSpPr/>
          <p:nvPr/>
        </p:nvSpPr>
        <p:spPr>
          <a:xfrm>
            <a:off x="5657168" y="4107852"/>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4</a:t>
            </a:r>
            <a:endParaRPr lang="fa-IR" dirty="0">
              <a:cs typeface="B Titr" panose="00000700000000000000" pitchFamily="2" charset="-78"/>
            </a:endParaRPr>
          </a:p>
        </p:txBody>
      </p:sp>
      <p:sp>
        <p:nvSpPr>
          <p:cNvPr id="18" name="Left Arrow 17"/>
          <p:cNvSpPr/>
          <p:nvPr/>
        </p:nvSpPr>
        <p:spPr>
          <a:xfrm>
            <a:off x="3341868" y="4107852"/>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19" name="Rounded Rectangle 18"/>
          <p:cNvSpPr/>
          <p:nvPr/>
        </p:nvSpPr>
        <p:spPr>
          <a:xfrm>
            <a:off x="142844" y="4036414"/>
            <a:ext cx="314327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smtClean="0">
                <a:cs typeface="B Titr" panose="00000700000000000000" pitchFamily="2" charset="-78"/>
              </a:rPr>
              <a:t>پیمان امام سجاد(ع)</a:t>
            </a:r>
            <a:endParaRPr lang="fa-IR" sz="2800" dirty="0">
              <a:cs typeface="B Titr" panose="00000700000000000000" pitchFamily="2" charset="-78"/>
            </a:endParaRPr>
          </a:p>
        </p:txBody>
      </p:sp>
      <p:sp>
        <p:nvSpPr>
          <p:cNvPr id="20" name="Oval 19"/>
          <p:cNvSpPr/>
          <p:nvPr/>
        </p:nvSpPr>
        <p:spPr>
          <a:xfrm>
            <a:off x="4086228" y="3964976"/>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تاریخ</a:t>
            </a:r>
            <a:endParaRPr lang="fa-IR" sz="3200" dirty="0">
              <a:cs typeface="B Titr" panose="00000700000000000000" pitchFamily="2" charset="-78"/>
            </a:endParaRPr>
          </a:p>
        </p:txBody>
      </p:sp>
      <p:sp>
        <p:nvSpPr>
          <p:cNvPr id="21" name="10-Point Star 20"/>
          <p:cNvSpPr/>
          <p:nvPr/>
        </p:nvSpPr>
        <p:spPr>
          <a:xfrm>
            <a:off x="5657168" y="5031986"/>
            <a:ext cx="485772" cy="571504"/>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5</a:t>
            </a:r>
            <a:endParaRPr lang="fa-IR" dirty="0">
              <a:cs typeface="B Titr" panose="00000700000000000000" pitchFamily="2" charset="-78"/>
            </a:endParaRPr>
          </a:p>
        </p:txBody>
      </p:sp>
      <p:sp>
        <p:nvSpPr>
          <p:cNvPr id="22" name="Left Arrow 21"/>
          <p:cNvSpPr/>
          <p:nvPr/>
        </p:nvSpPr>
        <p:spPr>
          <a:xfrm>
            <a:off x="3341868" y="5031986"/>
            <a:ext cx="67292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cs typeface="B Titr" panose="00000700000000000000" pitchFamily="2" charset="-78"/>
            </a:endParaRPr>
          </a:p>
        </p:txBody>
      </p:sp>
      <p:sp>
        <p:nvSpPr>
          <p:cNvPr id="23" name="Rounded Rectangle 22"/>
          <p:cNvSpPr/>
          <p:nvPr/>
        </p:nvSpPr>
        <p:spPr>
          <a:xfrm>
            <a:off x="142844" y="4960548"/>
            <a:ext cx="3143272" cy="71438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sz="2800" dirty="0">
              <a:cs typeface="B Titr" panose="00000700000000000000" pitchFamily="2" charset="-78"/>
            </a:endParaRPr>
          </a:p>
        </p:txBody>
      </p:sp>
      <p:sp>
        <p:nvSpPr>
          <p:cNvPr id="24" name="Oval 23"/>
          <p:cNvSpPr/>
          <p:nvPr/>
        </p:nvSpPr>
        <p:spPr>
          <a:xfrm>
            <a:off x="4086228" y="4889110"/>
            <a:ext cx="1500198" cy="78581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3200" dirty="0" smtClean="0">
                <a:cs typeface="B Titr" panose="00000700000000000000" pitchFamily="2" charset="-78"/>
              </a:rPr>
              <a:t>تجربه</a:t>
            </a:r>
            <a:endParaRPr lang="fa-IR" sz="3200" dirty="0">
              <a:cs typeface="B Titr" panose="000007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Scale>
                                      <p:cBhvr>
                                        <p:cTn id="23"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4"/>
                                        </p:tgtEl>
                                        <p:attrNameLst>
                                          <p:attrName>ppt_x</p:attrName>
                                          <p:attrName>ppt_y</p:attrName>
                                        </p:attrNameLst>
                                      </p:cBhvr>
                                    </p:animMotion>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 calcmode="lin" valueType="num">
                                      <p:cBhvr>
                                        <p:cTn id="32" dur="500" fill="hold"/>
                                        <p:tgtEl>
                                          <p:spTgt spid="5"/>
                                        </p:tgtEl>
                                        <p:attrNameLst>
                                          <p:attrName>style.rotation</p:attrName>
                                        </p:attrNameLst>
                                      </p:cBhvr>
                                      <p:tavLst>
                                        <p:tav tm="0">
                                          <p:val>
                                            <p:fltVal val="360"/>
                                          </p:val>
                                        </p:tav>
                                        <p:tav tm="100000">
                                          <p:val>
                                            <p:fltVal val="0"/>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iterate type="lt">
                                    <p:tmPct val="5000"/>
                                  </p:iterate>
                                  <p:childTnLst>
                                    <p:set>
                                      <p:cBhvr>
                                        <p:cTn id="37" dur="1" fill="hold">
                                          <p:stCondLst>
                                            <p:cond delay="0"/>
                                          </p:stCondLst>
                                        </p:cTn>
                                        <p:tgtEl>
                                          <p:spTgt spid="8"/>
                                        </p:tgtEl>
                                        <p:attrNameLst>
                                          <p:attrName>style.visibility</p:attrName>
                                        </p:attrNameLst>
                                      </p:cBhvr>
                                      <p:to>
                                        <p:strVal val="visible"/>
                                      </p:to>
                                    </p:set>
                                    <p:anim calcmode="lin" valueType="num">
                                      <p:cBhvr>
                                        <p:cTn id="38" dur="1000" fill="hold"/>
                                        <p:tgtEl>
                                          <p:spTgt spid="8"/>
                                        </p:tgtEl>
                                        <p:attrNameLst>
                                          <p:attrName>ppt_w</p:attrName>
                                        </p:attrNameLst>
                                      </p:cBhvr>
                                      <p:tavLst>
                                        <p:tav tm="0">
                                          <p:val>
                                            <p:fltVal val="0"/>
                                          </p:val>
                                        </p:tav>
                                        <p:tav tm="100000">
                                          <p:val>
                                            <p:strVal val="#ppt_w"/>
                                          </p:val>
                                        </p:tav>
                                      </p:tavLst>
                                    </p:anim>
                                    <p:anim calcmode="lin" valueType="num">
                                      <p:cBhvr>
                                        <p:cTn id="39" dur="1000" fill="hold"/>
                                        <p:tgtEl>
                                          <p:spTgt spid="8"/>
                                        </p:tgtEl>
                                        <p:attrNameLst>
                                          <p:attrName>ppt_h</p:attrName>
                                        </p:attrNameLst>
                                      </p:cBhvr>
                                      <p:tavLst>
                                        <p:tav tm="0">
                                          <p:val>
                                            <p:fltVal val="0"/>
                                          </p:val>
                                        </p:tav>
                                        <p:tav tm="100000">
                                          <p:val>
                                            <p:strVal val="#ppt_h"/>
                                          </p:val>
                                        </p:tav>
                                      </p:tavLst>
                                    </p:anim>
                                    <p:anim calcmode="lin" valueType="num">
                                      <p:cBhvr>
                                        <p:cTn id="40" dur="1000" fill="hold"/>
                                        <p:tgtEl>
                                          <p:spTgt spid="8"/>
                                        </p:tgtEl>
                                        <p:attrNameLst>
                                          <p:attrName>style.rotation</p:attrName>
                                        </p:attrNameLst>
                                      </p:cBhvr>
                                      <p:tavLst>
                                        <p:tav tm="0">
                                          <p:val>
                                            <p:fltVal val="90"/>
                                          </p:val>
                                        </p:tav>
                                        <p:tav tm="100000">
                                          <p:val>
                                            <p:fltVal val="0"/>
                                          </p:val>
                                        </p:tav>
                                      </p:tavLst>
                                    </p:anim>
                                    <p:animEffect transition="in" filter="fade">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down)">
                                      <p:cBhvr>
                                        <p:cTn id="54" dur="580">
                                          <p:stCondLst>
                                            <p:cond delay="0"/>
                                          </p:stCondLst>
                                        </p:cTn>
                                        <p:tgtEl>
                                          <p:spTgt spid="7"/>
                                        </p:tgtEl>
                                      </p:cBhvr>
                                    </p:animEffect>
                                    <p:anim calcmode="lin" valueType="num">
                                      <p:cBhvr>
                                        <p:cTn id="5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0" dur="26">
                                          <p:stCondLst>
                                            <p:cond delay="650"/>
                                          </p:stCondLst>
                                        </p:cTn>
                                        <p:tgtEl>
                                          <p:spTgt spid="7"/>
                                        </p:tgtEl>
                                      </p:cBhvr>
                                      <p:to x="100000" y="60000"/>
                                    </p:animScale>
                                    <p:animScale>
                                      <p:cBhvr>
                                        <p:cTn id="61" dur="166" decel="50000">
                                          <p:stCondLst>
                                            <p:cond delay="676"/>
                                          </p:stCondLst>
                                        </p:cTn>
                                        <p:tgtEl>
                                          <p:spTgt spid="7"/>
                                        </p:tgtEl>
                                      </p:cBhvr>
                                      <p:to x="100000" y="100000"/>
                                    </p:animScale>
                                    <p:animScale>
                                      <p:cBhvr>
                                        <p:cTn id="62" dur="26">
                                          <p:stCondLst>
                                            <p:cond delay="1312"/>
                                          </p:stCondLst>
                                        </p:cTn>
                                        <p:tgtEl>
                                          <p:spTgt spid="7"/>
                                        </p:tgtEl>
                                      </p:cBhvr>
                                      <p:to x="100000" y="80000"/>
                                    </p:animScale>
                                    <p:animScale>
                                      <p:cBhvr>
                                        <p:cTn id="63" dur="166" decel="50000">
                                          <p:stCondLst>
                                            <p:cond delay="1338"/>
                                          </p:stCondLst>
                                        </p:cTn>
                                        <p:tgtEl>
                                          <p:spTgt spid="7"/>
                                        </p:tgtEl>
                                      </p:cBhvr>
                                      <p:to x="100000" y="100000"/>
                                    </p:animScale>
                                    <p:animScale>
                                      <p:cBhvr>
                                        <p:cTn id="64" dur="26">
                                          <p:stCondLst>
                                            <p:cond delay="1642"/>
                                          </p:stCondLst>
                                        </p:cTn>
                                        <p:tgtEl>
                                          <p:spTgt spid="7"/>
                                        </p:tgtEl>
                                      </p:cBhvr>
                                      <p:to x="100000" y="90000"/>
                                    </p:animScale>
                                    <p:animScale>
                                      <p:cBhvr>
                                        <p:cTn id="65" dur="166" decel="50000">
                                          <p:stCondLst>
                                            <p:cond delay="1668"/>
                                          </p:stCondLst>
                                        </p:cTn>
                                        <p:tgtEl>
                                          <p:spTgt spid="7"/>
                                        </p:tgtEl>
                                      </p:cBhvr>
                                      <p:to x="100000" y="100000"/>
                                    </p:animScale>
                                    <p:animScale>
                                      <p:cBhvr>
                                        <p:cTn id="66" dur="26">
                                          <p:stCondLst>
                                            <p:cond delay="1808"/>
                                          </p:stCondLst>
                                        </p:cTn>
                                        <p:tgtEl>
                                          <p:spTgt spid="7"/>
                                        </p:tgtEl>
                                      </p:cBhvr>
                                      <p:to x="100000" y="95000"/>
                                    </p:animScale>
                                    <p:animScale>
                                      <p:cBhvr>
                                        <p:cTn id="67" dur="166" decel="50000">
                                          <p:stCondLst>
                                            <p:cond delay="1834"/>
                                          </p:stCondLst>
                                        </p:cTn>
                                        <p:tgtEl>
                                          <p:spTgt spid="7"/>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49" presetClass="entr" presetSubtype="0" decel="10000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 calcmode="lin" valueType="num">
                                      <p:cBhvr>
                                        <p:cTn id="74" dur="500" fill="hold"/>
                                        <p:tgtEl>
                                          <p:spTgt spid="9"/>
                                        </p:tgtEl>
                                        <p:attrNameLst>
                                          <p:attrName>style.rotation</p:attrName>
                                        </p:attrNameLst>
                                      </p:cBhvr>
                                      <p:tavLst>
                                        <p:tav tm="0">
                                          <p:val>
                                            <p:fltVal val="360"/>
                                          </p:val>
                                        </p:tav>
                                        <p:tav tm="100000">
                                          <p:val>
                                            <p:fltVal val="0"/>
                                          </p:val>
                                        </p:tav>
                                      </p:tavLst>
                                    </p:anim>
                                    <p:animEffect transition="in" filter="fade">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iterate type="lt">
                                    <p:tmPct val="5000"/>
                                  </p:iterate>
                                  <p:childTnLst>
                                    <p:set>
                                      <p:cBhvr>
                                        <p:cTn id="79" dur="1" fill="hold">
                                          <p:stCondLst>
                                            <p:cond delay="0"/>
                                          </p:stCondLst>
                                        </p:cTn>
                                        <p:tgtEl>
                                          <p:spTgt spid="12"/>
                                        </p:tgtEl>
                                        <p:attrNameLst>
                                          <p:attrName>style.visibility</p:attrName>
                                        </p:attrNameLst>
                                      </p:cBhvr>
                                      <p:to>
                                        <p:strVal val="visible"/>
                                      </p:to>
                                    </p:set>
                                    <p:anim calcmode="lin" valueType="num">
                                      <p:cBhvr>
                                        <p:cTn id="80" dur="1000" fill="hold"/>
                                        <p:tgtEl>
                                          <p:spTgt spid="12"/>
                                        </p:tgtEl>
                                        <p:attrNameLst>
                                          <p:attrName>ppt_w</p:attrName>
                                        </p:attrNameLst>
                                      </p:cBhvr>
                                      <p:tavLst>
                                        <p:tav tm="0">
                                          <p:val>
                                            <p:fltVal val="0"/>
                                          </p:val>
                                        </p:tav>
                                        <p:tav tm="100000">
                                          <p:val>
                                            <p:strVal val="#ppt_w"/>
                                          </p:val>
                                        </p:tav>
                                      </p:tavLst>
                                    </p:anim>
                                    <p:anim calcmode="lin" valueType="num">
                                      <p:cBhvr>
                                        <p:cTn id="81" dur="1000" fill="hold"/>
                                        <p:tgtEl>
                                          <p:spTgt spid="12"/>
                                        </p:tgtEl>
                                        <p:attrNameLst>
                                          <p:attrName>ppt_h</p:attrName>
                                        </p:attrNameLst>
                                      </p:cBhvr>
                                      <p:tavLst>
                                        <p:tav tm="0">
                                          <p:val>
                                            <p:fltVal val="0"/>
                                          </p:val>
                                        </p:tav>
                                        <p:tav tm="100000">
                                          <p:val>
                                            <p:strVal val="#ppt_h"/>
                                          </p:val>
                                        </p:tav>
                                      </p:tavLst>
                                    </p:anim>
                                    <p:anim calcmode="lin" valueType="num">
                                      <p:cBhvr>
                                        <p:cTn id="82" dur="1000" fill="hold"/>
                                        <p:tgtEl>
                                          <p:spTgt spid="12"/>
                                        </p:tgtEl>
                                        <p:attrNameLst>
                                          <p:attrName>style.rotation</p:attrName>
                                        </p:attrNameLst>
                                      </p:cBhvr>
                                      <p:tavLst>
                                        <p:tav tm="0">
                                          <p:val>
                                            <p:fltVal val="90"/>
                                          </p:val>
                                        </p:tav>
                                        <p:tav tm="100000">
                                          <p:val>
                                            <p:fltVal val="0"/>
                                          </p:val>
                                        </p:tav>
                                      </p:tavLst>
                                    </p:anim>
                                    <p:animEffect transition="in" filter="fade">
                                      <p:cBhvr>
                                        <p:cTn id="83" dur="10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Effect transition="in" filter="wipe(down)">
                                      <p:cBhvr>
                                        <p:cTn id="96" dur="580">
                                          <p:stCondLst>
                                            <p:cond delay="0"/>
                                          </p:stCondLst>
                                        </p:cTn>
                                        <p:tgtEl>
                                          <p:spTgt spid="11"/>
                                        </p:tgtEl>
                                      </p:cBhvr>
                                    </p:animEffect>
                                    <p:anim calcmode="lin" valueType="num">
                                      <p:cBhvr>
                                        <p:cTn id="9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2" dur="26">
                                          <p:stCondLst>
                                            <p:cond delay="650"/>
                                          </p:stCondLst>
                                        </p:cTn>
                                        <p:tgtEl>
                                          <p:spTgt spid="11"/>
                                        </p:tgtEl>
                                      </p:cBhvr>
                                      <p:to x="100000" y="60000"/>
                                    </p:animScale>
                                    <p:animScale>
                                      <p:cBhvr>
                                        <p:cTn id="103" dur="166" decel="50000">
                                          <p:stCondLst>
                                            <p:cond delay="676"/>
                                          </p:stCondLst>
                                        </p:cTn>
                                        <p:tgtEl>
                                          <p:spTgt spid="11"/>
                                        </p:tgtEl>
                                      </p:cBhvr>
                                      <p:to x="100000" y="100000"/>
                                    </p:animScale>
                                    <p:animScale>
                                      <p:cBhvr>
                                        <p:cTn id="104" dur="26">
                                          <p:stCondLst>
                                            <p:cond delay="1312"/>
                                          </p:stCondLst>
                                        </p:cTn>
                                        <p:tgtEl>
                                          <p:spTgt spid="11"/>
                                        </p:tgtEl>
                                      </p:cBhvr>
                                      <p:to x="100000" y="80000"/>
                                    </p:animScale>
                                    <p:animScale>
                                      <p:cBhvr>
                                        <p:cTn id="105" dur="166" decel="50000">
                                          <p:stCondLst>
                                            <p:cond delay="1338"/>
                                          </p:stCondLst>
                                        </p:cTn>
                                        <p:tgtEl>
                                          <p:spTgt spid="11"/>
                                        </p:tgtEl>
                                      </p:cBhvr>
                                      <p:to x="100000" y="100000"/>
                                    </p:animScale>
                                    <p:animScale>
                                      <p:cBhvr>
                                        <p:cTn id="106" dur="26">
                                          <p:stCondLst>
                                            <p:cond delay="1642"/>
                                          </p:stCondLst>
                                        </p:cTn>
                                        <p:tgtEl>
                                          <p:spTgt spid="11"/>
                                        </p:tgtEl>
                                      </p:cBhvr>
                                      <p:to x="100000" y="90000"/>
                                    </p:animScale>
                                    <p:animScale>
                                      <p:cBhvr>
                                        <p:cTn id="107" dur="166" decel="50000">
                                          <p:stCondLst>
                                            <p:cond delay="1668"/>
                                          </p:stCondLst>
                                        </p:cTn>
                                        <p:tgtEl>
                                          <p:spTgt spid="11"/>
                                        </p:tgtEl>
                                      </p:cBhvr>
                                      <p:to x="100000" y="100000"/>
                                    </p:animScale>
                                    <p:animScale>
                                      <p:cBhvr>
                                        <p:cTn id="108" dur="26">
                                          <p:stCondLst>
                                            <p:cond delay="1808"/>
                                          </p:stCondLst>
                                        </p:cTn>
                                        <p:tgtEl>
                                          <p:spTgt spid="11"/>
                                        </p:tgtEl>
                                      </p:cBhvr>
                                      <p:to x="100000" y="95000"/>
                                    </p:animScale>
                                    <p:animScale>
                                      <p:cBhvr>
                                        <p:cTn id="109" dur="166" decel="50000">
                                          <p:stCondLst>
                                            <p:cond delay="1834"/>
                                          </p:stCondLst>
                                        </p:cTn>
                                        <p:tgtEl>
                                          <p:spTgt spid="11"/>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49" presetClass="entr" presetSubtype="0" decel="100000" fill="hold" grpId="0" nodeType="clickEffect">
                                  <p:stCondLst>
                                    <p:cond delay="0"/>
                                  </p:stCondLst>
                                  <p:childTnLst>
                                    <p:set>
                                      <p:cBhvr>
                                        <p:cTn id="113" dur="1" fill="hold">
                                          <p:stCondLst>
                                            <p:cond delay="0"/>
                                          </p:stCondLst>
                                        </p:cTn>
                                        <p:tgtEl>
                                          <p:spTgt spid="13"/>
                                        </p:tgtEl>
                                        <p:attrNameLst>
                                          <p:attrName>style.visibility</p:attrName>
                                        </p:attrNameLst>
                                      </p:cBhvr>
                                      <p:to>
                                        <p:strVal val="visible"/>
                                      </p:to>
                                    </p:set>
                                    <p:anim calcmode="lin" valueType="num">
                                      <p:cBhvr>
                                        <p:cTn id="114" dur="500" fill="hold"/>
                                        <p:tgtEl>
                                          <p:spTgt spid="13"/>
                                        </p:tgtEl>
                                        <p:attrNameLst>
                                          <p:attrName>ppt_w</p:attrName>
                                        </p:attrNameLst>
                                      </p:cBhvr>
                                      <p:tavLst>
                                        <p:tav tm="0">
                                          <p:val>
                                            <p:fltVal val="0"/>
                                          </p:val>
                                        </p:tav>
                                        <p:tav tm="100000">
                                          <p:val>
                                            <p:strVal val="#ppt_w"/>
                                          </p:val>
                                        </p:tav>
                                      </p:tavLst>
                                    </p:anim>
                                    <p:anim calcmode="lin" valueType="num">
                                      <p:cBhvr>
                                        <p:cTn id="115" dur="500" fill="hold"/>
                                        <p:tgtEl>
                                          <p:spTgt spid="13"/>
                                        </p:tgtEl>
                                        <p:attrNameLst>
                                          <p:attrName>ppt_h</p:attrName>
                                        </p:attrNameLst>
                                      </p:cBhvr>
                                      <p:tavLst>
                                        <p:tav tm="0">
                                          <p:val>
                                            <p:fltVal val="0"/>
                                          </p:val>
                                        </p:tav>
                                        <p:tav tm="100000">
                                          <p:val>
                                            <p:strVal val="#ppt_h"/>
                                          </p:val>
                                        </p:tav>
                                      </p:tavLst>
                                    </p:anim>
                                    <p:anim calcmode="lin" valueType="num">
                                      <p:cBhvr>
                                        <p:cTn id="116" dur="500" fill="hold"/>
                                        <p:tgtEl>
                                          <p:spTgt spid="13"/>
                                        </p:tgtEl>
                                        <p:attrNameLst>
                                          <p:attrName>style.rotation</p:attrName>
                                        </p:attrNameLst>
                                      </p:cBhvr>
                                      <p:tavLst>
                                        <p:tav tm="0">
                                          <p:val>
                                            <p:fltVal val="360"/>
                                          </p:val>
                                        </p:tav>
                                        <p:tav tm="100000">
                                          <p:val>
                                            <p:fltVal val="0"/>
                                          </p:val>
                                        </p:tav>
                                      </p:tavLst>
                                    </p:anim>
                                    <p:animEffect transition="in" filter="fade">
                                      <p:cBhvr>
                                        <p:cTn id="117" dur="500"/>
                                        <p:tgtEl>
                                          <p:spTgt spid="13"/>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iterate type="lt">
                                    <p:tmPct val="5000"/>
                                  </p:iterate>
                                  <p:childTnLst>
                                    <p:set>
                                      <p:cBhvr>
                                        <p:cTn id="121" dur="1" fill="hold">
                                          <p:stCondLst>
                                            <p:cond delay="0"/>
                                          </p:stCondLst>
                                        </p:cTn>
                                        <p:tgtEl>
                                          <p:spTgt spid="16"/>
                                        </p:tgtEl>
                                        <p:attrNameLst>
                                          <p:attrName>style.visibility</p:attrName>
                                        </p:attrNameLst>
                                      </p:cBhvr>
                                      <p:to>
                                        <p:strVal val="visible"/>
                                      </p:to>
                                    </p:set>
                                    <p:anim calcmode="lin" valueType="num">
                                      <p:cBhvr>
                                        <p:cTn id="122" dur="1000" fill="hold"/>
                                        <p:tgtEl>
                                          <p:spTgt spid="16"/>
                                        </p:tgtEl>
                                        <p:attrNameLst>
                                          <p:attrName>ppt_w</p:attrName>
                                        </p:attrNameLst>
                                      </p:cBhvr>
                                      <p:tavLst>
                                        <p:tav tm="0">
                                          <p:val>
                                            <p:fltVal val="0"/>
                                          </p:val>
                                        </p:tav>
                                        <p:tav tm="100000">
                                          <p:val>
                                            <p:strVal val="#ppt_w"/>
                                          </p:val>
                                        </p:tav>
                                      </p:tavLst>
                                    </p:anim>
                                    <p:anim calcmode="lin" valueType="num">
                                      <p:cBhvr>
                                        <p:cTn id="123" dur="1000" fill="hold"/>
                                        <p:tgtEl>
                                          <p:spTgt spid="16"/>
                                        </p:tgtEl>
                                        <p:attrNameLst>
                                          <p:attrName>ppt_h</p:attrName>
                                        </p:attrNameLst>
                                      </p:cBhvr>
                                      <p:tavLst>
                                        <p:tav tm="0">
                                          <p:val>
                                            <p:fltVal val="0"/>
                                          </p:val>
                                        </p:tav>
                                        <p:tav tm="100000">
                                          <p:val>
                                            <p:strVal val="#ppt_h"/>
                                          </p:val>
                                        </p:tav>
                                      </p:tavLst>
                                    </p:anim>
                                    <p:anim calcmode="lin" valueType="num">
                                      <p:cBhvr>
                                        <p:cTn id="124" dur="1000" fill="hold"/>
                                        <p:tgtEl>
                                          <p:spTgt spid="16"/>
                                        </p:tgtEl>
                                        <p:attrNameLst>
                                          <p:attrName>style.rotation</p:attrName>
                                        </p:attrNameLst>
                                      </p:cBhvr>
                                      <p:tavLst>
                                        <p:tav tm="0">
                                          <p:val>
                                            <p:fltVal val="90"/>
                                          </p:val>
                                        </p:tav>
                                        <p:tav tm="100000">
                                          <p:val>
                                            <p:fltVal val="0"/>
                                          </p:val>
                                        </p:tav>
                                      </p:tavLst>
                                    </p:anim>
                                    <p:animEffect transition="in" filter="fade">
                                      <p:cBhvr>
                                        <p:cTn id="125" dur="1000"/>
                                        <p:tgtEl>
                                          <p:spTgt spid="16"/>
                                        </p:tgtEl>
                                      </p:cBhvr>
                                    </p:animEffect>
                                  </p:childTnLst>
                                </p:cTn>
                              </p:par>
                            </p:childTnLst>
                          </p:cTn>
                        </p:par>
                      </p:childTnLst>
                    </p:cTn>
                  </p:par>
                  <p:par>
                    <p:cTn id="126" fill="hold">
                      <p:stCondLst>
                        <p:cond delay="indefinite"/>
                      </p:stCondLst>
                      <p:childTnLst>
                        <p:par>
                          <p:cTn id="127" fill="hold">
                            <p:stCondLst>
                              <p:cond delay="0"/>
                            </p:stCondLst>
                            <p:childTnLst>
                              <p:par>
                                <p:cTn id="128" presetID="39" presetClass="entr" presetSubtype="0" accel="100000" fill="hold" grpId="0" nodeType="clickEffect">
                                  <p:stCondLst>
                                    <p:cond delay="0"/>
                                  </p:stCondLst>
                                  <p:childTnLst>
                                    <p:set>
                                      <p:cBhvr>
                                        <p:cTn id="129" dur="1" fill="hold">
                                          <p:stCondLst>
                                            <p:cond delay="0"/>
                                          </p:stCondLst>
                                        </p:cTn>
                                        <p:tgtEl>
                                          <p:spTgt spid="14"/>
                                        </p:tgtEl>
                                        <p:attrNameLst>
                                          <p:attrName>style.visibility</p:attrName>
                                        </p:attrNameLst>
                                      </p:cBhvr>
                                      <p:to>
                                        <p:strVal val="visible"/>
                                      </p:to>
                                    </p:set>
                                    <p:anim calcmode="lin" valueType="num">
                                      <p:cBhvr>
                                        <p:cTn id="130"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131"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132"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1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15"/>
                                        </p:tgtEl>
                                        <p:attrNameLst>
                                          <p:attrName>style.visibility</p:attrName>
                                        </p:attrNameLst>
                                      </p:cBhvr>
                                      <p:to>
                                        <p:strVal val="visible"/>
                                      </p:to>
                                    </p:set>
                                    <p:animEffect transition="in" filter="wipe(down)">
                                      <p:cBhvr>
                                        <p:cTn id="138" dur="580">
                                          <p:stCondLst>
                                            <p:cond delay="0"/>
                                          </p:stCondLst>
                                        </p:cTn>
                                        <p:tgtEl>
                                          <p:spTgt spid="15"/>
                                        </p:tgtEl>
                                      </p:cBhvr>
                                    </p:animEffect>
                                    <p:anim calcmode="lin" valueType="num">
                                      <p:cBhvr>
                                        <p:cTn id="13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44" dur="26">
                                          <p:stCondLst>
                                            <p:cond delay="650"/>
                                          </p:stCondLst>
                                        </p:cTn>
                                        <p:tgtEl>
                                          <p:spTgt spid="15"/>
                                        </p:tgtEl>
                                      </p:cBhvr>
                                      <p:to x="100000" y="60000"/>
                                    </p:animScale>
                                    <p:animScale>
                                      <p:cBhvr>
                                        <p:cTn id="145" dur="166" decel="50000">
                                          <p:stCondLst>
                                            <p:cond delay="676"/>
                                          </p:stCondLst>
                                        </p:cTn>
                                        <p:tgtEl>
                                          <p:spTgt spid="15"/>
                                        </p:tgtEl>
                                      </p:cBhvr>
                                      <p:to x="100000" y="100000"/>
                                    </p:animScale>
                                    <p:animScale>
                                      <p:cBhvr>
                                        <p:cTn id="146" dur="26">
                                          <p:stCondLst>
                                            <p:cond delay="1312"/>
                                          </p:stCondLst>
                                        </p:cTn>
                                        <p:tgtEl>
                                          <p:spTgt spid="15"/>
                                        </p:tgtEl>
                                      </p:cBhvr>
                                      <p:to x="100000" y="80000"/>
                                    </p:animScale>
                                    <p:animScale>
                                      <p:cBhvr>
                                        <p:cTn id="147" dur="166" decel="50000">
                                          <p:stCondLst>
                                            <p:cond delay="1338"/>
                                          </p:stCondLst>
                                        </p:cTn>
                                        <p:tgtEl>
                                          <p:spTgt spid="15"/>
                                        </p:tgtEl>
                                      </p:cBhvr>
                                      <p:to x="100000" y="100000"/>
                                    </p:animScale>
                                    <p:animScale>
                                      <p:cBhvr>
                                        <p:cTn id="148" dur="26">
                                          <p:stCondLst>
                                            <p:cond delay="1642"/>
                                          </p:stCondLst>
                                        </p:cTn>
                                        <p:tgtEl>
                                          <p:spTgt spid="15"/>
                                        </p:tgtEl>
                                      </p:cBhvr>
                                      <p:to x="100000" y="90000"/>
                                    </p:animScale>
                                    <p:animScale>
                                      <p:cBhvr>
                                        <p:cTn id="149" dur="166" decel="50000">
                                          <p:stCondLst>
                                            <p:cond delay="1668"/>
                                          </p:stCondLst>
                                        </p:cTn>
                                        <p:tgtEl>
                                          <p:spTgt spid="15"/>
                                        </p:tgtEl>
                                      </p:cBhvr>
                                      <p:to x="100000" y="100000"/>
                                    </p:animScale>
                                    <p:animScale>
                                      <p:cBhvr>
                                        <p:cTn id="150" dur="26">
                                          <p:stCondLst>
                                            <p:cond delay="1808"/>
                                          </p:stCondLst>
                                        </p:cTn>
                                        <p:tgtEl>
                                          <p:spTgt spid="15"/>
                                        </p:tgtEl>
                                      </p:cBhvr>
                                      <p:to x="100000" y="95000"/>
                                    </p:animScale>
                                    <p:animScale>
                                      <p:cBhvr>
                                        <p:cTn id="151" dur="166" decel="50000">
                                          <p:stCondLst>
                                            <p:cond delay="1834"/>
                                          </p:stCondLst>
                                        </p:cTn>
                                        <p:tgtEl>
                                          <p:spTgt spid="15"/>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49" presetClass="entr" presetSubtype="0" decel="100000" fill="hold" grpId="0" nodeType="clickEffect">
                                  <p:stCondLst>
                                    <p:cond delay="0"/>
                                  </p:stCondLst>
                                  <p:childTnLst>
                                    <p:set>
                                      <p:cBhvr>
                                        <p:cTn id="155" dur="1" fill="hold">
                                          <p:stCondLst>
                                            <p:cond delay="0"/>
                                          </p:stCondLst>
                                        </p:cTn>
                                        <p:tgtEl>
                                          <p:spTgt spid="17"/>
                                        </p:tgtEl>
                                        <p:attrNameLst>
                                          <p:attrName>style.visibility</p:attrName>
                                        </p:attrNameLst>
                                      </p:cBhvr>
                                      <p:to>
                                        <p:strVal val="visible"/>
                                      </p:to>
                                    </p:set>
                                    <p:anim calcmode="lin" valueType="num">
                                      <p:cBhvr>
                                        <p:cTn id="156" dur="500" fill="hold"/>
                                        <p:tgtEl>
                                          <p:spTgt spid="17"/>
                                        </p:tgtEl>
                                        <p:attrNameLst>
                                          <p:attrName>ppt_w</p:attrName>
                                        </p:attrNameLst>
                                      </p:cBhvr>
                                      <p:tavLst>
                                        <p:tav tm="0">
                                          <p:val>
                                            <p:fltVal val="0"/>
                                          </p:val>
                                        </p:tav>
                                        <p:tav tm="100000">
                                          <p:val>
                                            <p:strVal val="#ppt_w"/>
                                          </p:val>
                                        </p:tav>
                                      </p:tavLst>
                                    </p:anim>
                                    <p:anim calcmode="lin" valueType="num">
                                      <p:cBhvr>
                                        <p:cTn id="157" dur="500" fill="hold"/>
                                        <p:tgtEl>
                                          <p:spTgt spid="17"/>
                                        </p:tgtEl>
                                        <p:attrNameLst>
                                          <p:attrName>ppt_h</p:attrName>
                                        </p:attrNameLst>
                                      </p:cBhvr>
                                      <p:tavLst>
                                        <p:tav tm="0">
                                          <p:val>
                                            <p:fltVal val="0"/>
                                          </p:val>
                                        </p:tav>
                                        <p:tav tm="100000">
                                          <p:val>
                                            <p:strVal val="#ppt_h"/>
                                          </p:val>
                                        </p:tav>
                                      </p:tavLst>
                                    </p:anim>
                                    <p:anim calcmode="lin" valueType="num">
                                      <p:cBhvr>
                                        <p:cTn id="158" dur="500" fill="hold"/>
                                        <p:tgtEl>
                                          <p:spTgt spid="17"/>
                                        </p:tgtEl>
                                        <p:attrNameLst>
                                          <p:attrName>style.rotation</p:attrName>
                                        </p:attrNameLst>
                                      </p:cBhvr>
                                      <p:tavLst>
                                        <p:tav tm="0">
                                          <p:val>
                                            <p:fltVal val="360"/>
                                          </p:val>
                                        </p:tav>
                                        <p:tav tm="100000">
                                          <p:val>
                                            <p:fltVal val="0"/>
                                          </p:val>
                                        </p:tav>
                                      </p:tavLst>
                                    </p:anim>
                                    <p:animEffect transition="in" filter="fade">
                                      <p:cBhvr>
                                        <p:cTn id="159" dur="500"/>
                                        <p:tgtEl>
                                          <p:spTgt spid="17"/>
                                        </p:tgtEl>
                                      </p:cBhvr>
                                    </p:animEffect>
                                  </p:childTnLst>
                                </p:cTn>
                              </p:par>
                            </p:childTnLst>
                          </p:cTn>
                        </p:par>
                      </p:childTnLst>
                    </p:cTn>
                  </p:par>
                  <p:par>
                    <p:cTn id="160" fill="hold">
                      <p:stCondLst>
                        <p:cond delay="indefinite"/>
                      </p:stCondLst>
                      <p:childTnLst>
                        <p:par>
                          <p:cTn id="161" fill="hold">
                            <p:stCondLst>
                              <p:cond delay="0"/>
                            </p:stCondLst>
                            <p:childTnLst>
                              <p:par>
                                <p:cTn id="162" presetID="31" presetClass="entr" presetSubtype="0" fill="hold" grpId="0" nodeType="clickEffect">
                                  <p:stCondLst>
                                    <p:cond delay="0"/>
                                  </p:stCondLst>
                                  <p:iterate type="lt">
                                    <p:tmPct val="5000"/>
                                  </p:iterate>
                                  <p:childTnLst>
                                    <p:set>
                                      <p:cBhvr>
                                        <p:cTn id="163" dur="1" fill="hold">
                                          <p:stCondLst>
                                            <p:cond delay="0"/>
                                          </p:stCondLst>
                                        </p:cTn>
                                        <p:tgtEl>
                                          <p:spTgt spid="20"/>
                                        </p:tgtEl>
                                        <p:attrNameLst>
                                          <p:attrName>style.visibility</p:attrName>
                                        </p:attrNameLst>
                                      </p:cBhvr>
                                      <p:to>
                                        <p:strVal val="visible"/>
                                      </p:to>
                                    </p:set>
                                    <p:anim calcmode="lin" valueType="num">
                                      <p:cBhvr>
                                        <p:cTn id="164" dur="1000" fill="hold"/>
                                        <p:tgtEl>
                                          <p:spTgt spid="20"/>
                                        </p:tgtEl>
                                        <p:attrNameLst>
                                          <p:attrName>ppt_w</p:attrName>
                                        </p:attrNameLst>
                                      </p:cBhvr>
                                      <p:tavLst>
                                        <p:tav tm="0">
                                          <p:val>
                                            <p:fltVal val="0"/>
                                          </p:val>
                                        </p:tav>
                                        <p:tav tm="100000">
                                          <p:val>
                                            <p:strVal val="#ppt_w"/>
                                          </p:val>
                                        </p:tav>
                                      </p:tavLst>
                                    </p:anim>
                                    <p:anim calcmode="lin" valueType="num">
                                      <p:cBhvr>
                                        <p:cTn id="165" dur="1000" fill="hold"/>
                                        <p:tgtEl>
                                          <p:spTgt spid="20"/>
                                        </p:tgtEl>
                                        <p:attrNameLst>
                                          <p:attrName>ppt_h</p:attrName>
                                        </p:attrNameLst>
                                      </p:cBhvr>
                                      <p:tavLst>
                                        <p:tav tm="0">
                                          <p:val>
                                            <p:fltVal val="0"/>
                                          </p:val>
                                        </p:tav>
                                        <p:tav tm="100000">
                                          <p:val>
                                            <p:strVal val="#ppt_h"/>
                                          </p:val>
                                        </p:tav>
                                      </p:tavLst>
                                    </p:anim>
                                    <p:anim calcmode="lin" valueType="num">
                                      <p:cBhvr>
                                        <p:cTn id="166" dur="1000" fill="hold"/>
                                        <p:tgtEl>
                                          <p:spTgt spid="20"/>
                                        </p:tgtEl>
                                        <p:attrNameLst>
                                          <p:attrName>style.rotation</p:attrName>
                                        </p:attrNameLst>
                                      </p:cBhvr>
                                      <p:tavLst>
                                        <p:tav tm="0">
                                          <p:val>
                                            <p:fltVal val="90"/>
                                          </p:val>
                                        </p:tav>
                                        <p:tav tm="100000">
                                          <p:val>
                                            <p:fltVal val="0"/>
                                          </p:val>
                                        </p:tav>
                                      </p:tavLst>
                                    </p:anim>
                                    <p:animEffect transition="in" filter="fade">
                                      <p:cBhvr>
                                        <p:cTn id="167" dur="1000"/>
                                        <p:tgtEl>
                                          <p:spTgt spid="20"/>
                                        </p:tgtEl>
                                      </p:cBhvr>
                                    </p:animEffect>
                                  </p:childTnLst>
                                </p:cTn>
                              </p:par>
                            </p:childTnLst>
                          </p:cTn>
                        </p:par>
                      </p:childTnLst>
                    </p:cTn>
                  </p:par>
                  <p:par>
                    <p:cTn id="168" fill="hold">
                      <p:stCondLst>
                        <p:cond delay="indefinite"/>
                      </p:stCondLst>
                      <p:childTnLst>
                        <p:par>
                          <p:cTn id="169" fill="hold">
                            <p:stCondLst>
                              <p:cond delay="0"/>
                            </p:stCondLst>
                            <p:childTnLst>
                              <p:par>
                                <p:cTn id="170" presetID="39" presetClass="entr" presetSubtype="0" accel="100000" fill="hold" grpId="0" nodeType="clickEffect">
                                  <p:stCondLst>
                                    <p:cond delay="0"/>
                                  </p:stCondLst>
                                  <p:childTnLst>
                                    <p:set>
                                      <p:cBhvr>
                                        <p:cTn id="171" dur="1" fill="hold">
                                          <p:stCondLst>
                                            <p:cond delay="0"/>
                                          </p:stCondLst>
                                        </p:cTn>
                                        <p:tgtEl>
                                          <p:spTgt spid="18"/>
                                        </p:tgtEl>
                                        <p:attrNameLst>
                                          <p:attrName>style.visibility</p:attrName>
                                        </p:attrNameLst>
                                      </p:cBhvr>
                                      <p:to>
                                        <p:strVal val="visible"/>
                                      </p:to>
                                    </p:set>
                                    <p:anim calcmode="lin" valueType="num">
                                      <p:cBhvr>
                                        <p:cTn id="172"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173"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174"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17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6" presetClass="entr" presetSubtype="0" fill="hold" grpId="0" nodeType="clickEffect">
                                  <p:stCondLst>
                                    <p:cond delay="0"/>
                                  </p:stCondLst>
                                  <p:childTnLst>
                                    <p:set>
                                      <p:cBhvr>
                                        <p:cTn id="179" dur="1" fill="hold">
                                          <p:stCondLst>
                                            <p:cond delay="0"/>
                                          </p:stCondLst>
                                        </p:cTn>
                                        <p:tgtEl>
                                          <p:spTgt spid="19"/>
                                        </p:tgtEl>
                                        <p:attrNameLst>
                                          <p:attrName>style.visibility</p:attrName>
                                        </p:attrNameLst>
                                      </p:cBhvr>
                                      <p:to>
                                        <p:strVal val="visible"/>
                                      </p:to>
                                    </p:set>
                                    <p:animEffect transition="in" filter="wipe(down)">
                                      <p:cBhvr>
                                        <p:cTn id="180" dur="580">
                                          <p:stCondLst>
                                            <p:cond delay="0"/>
                                          </p:stCondLst>
                                        </p:cTn>
                                        <p:tgtEl>
                                          <p:spTgt spid="19"/>
                                        </p:tgtEl>
                                      </p:cBhvr>
                                    </p:animEffect>
                                    <p:anim calcmode="lin" valueType="num">
                                      <p:cBhvr>
                                        <p:cTn id="181"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86" dur="26">
                                          <p:stCondLst>
                                            <p:cond delay="650"/>
                                          </p:stCondLst>
                                        </p:cTn>
                                        <p:tgtEl>
                                          <p:spTgt spid="19"/>
                                        </p:tgtEl>
                                      </p:cBhvr>
                                      <p:to x="100000" y="60000"/>
                                    </p:animScale>
                                    <p:animScale>
                                      <p:cBhvr>
                                        <p:cTn id="187" dur="166" decel="50000">
                                          <p:stCondLst>
                                            <p:cond delay="676"/>
                                          </p:stCondLst>
                                        </p:cTn>
                                        <p:tgtEl>
                                          <p:spTgt spid="19"/>
                                        </p:tgtEl>
                                      </p:cBhvr>
                                      <p:to x="100000" y="100000"/>
                                    </p:animScale>
                                    <p:animScale>
                                      <p:cBhvr>
                                        <p:cTn id="188" dur="26">
                                          <p:stCondLst>
                                            <p:cond delay="1312"/>
                                          </p:stCondLst>
                                        </p:cTn>
                                        <p:tgtEl>
                                          <p:spTgt spid="19"/>
                                        </p:tgtEl>
                                      </p:cBhvr>
                                      <p:to x="100000" y="80000"/>
                                    </p:animScale>
                                    <p:animScale>
                                      <p:cBhvr>
                                        <p:cTn id="189" dur="166" decel="50000">
                                          <p:stCondLst>
                                            <p:cond delay="1338"/>
                                          </p:stCondLst>
                                        </p:cTn>
                                        <p:tgtEl>
                                          <p:spTgt spid="19"/>
                                        </p:tgtEl>
                                      </p:cBhvr>
                                      <p:to x="100000" y="100000"/>
                                    </p:animScale>
                                    <p:animScale>
                                      <p:cBhvr>
                                        <p:cTn id="190" dur="26">
                                          <p:stCondLst>
                                            <p:cond delay="1642"/>
                                          </p:stCondLst>
                                        </p:cTn>
                                        <p:tgtEl>
                                          <p:spTgt spid="19"/>
                                        </p:tgtEl>
                                      </p:cBhvr>
                                      <p:to x="100000" y="90000"/>
                                    </p:animScale>
                                    <p:animScale>
                                      <p:cBhvr>
                                        <p:cTn id="191" dur="166" decel="50000">
                                          <p:stCondLst>
                                            <p:cond delay="1668"/>
                                          </p:stCondLst>
                                        </p:cTn>
                                        <p:tgtEl>
                                          <p:spTgt spid="19"/>
                                        </p:tgtEl>
                                      </p:cBhvr>
                                      <p:to x="100000" y="100000"/>
                                    </p:animScale>
                                    <p:animScale>
                                      <p:cBhvr>
                                        <p:cTn id="192" dur="26">
                                          <p:stCondLst>
                                            <p:cond delay="1808"/>
                                          </p:stCondLst>
                                        </p:cTn>
                                        <p:tgtEl>
                                          <p:spTgt spid="19"/>
                                        </p:tgtEl>
                                      </p:cBhvr>
                                      <p:to x="100000" y="95000"/>
                                    </p:animScale>
                                    <p:animScale>
                                      <p:cBhvr>
                                        <p:cTn id="193" dur="166" decel="50000">
                                          <p:stCondLst>
                                            <p:cond delay="1834"/>
                                          </p:stCondLst>
                                        </p:cTn>
                                        <p:tgtEl>
                                          <p:spTgt spid="19"/>
                                        </p:tgtEl>
                                      </p:cBhvr>
                                      <p:to x="100000" y="100000"/>
                                    </p:animScale>
                                  </p:childTnLst>
                                </p:cTn>
                              </p:par>
                            </p:childTnLst>
                          </p:cTn>
                        </p:par>
                      </p:childTnLst>
                    </p:cTn>
                  </p:par>
                  <p:par>
                    <p:cTn id="194" fill="hold">
                      <p:stCondLst>
                        <p:cond delay="indefinite"/>
                      </p:stCondLst>
                      <p:childTnLst>
                        <p:par>
                          <p:cTn id="195" fill="hold">
                            <p:stCondLst>
                              <p:cond delay="0"/>
                            </p:stCondLst>
                            <p:childTnLst>
                              <p:par>
                                <p:cTn id="196" presetID="49" presetClass="entr" presetSubtype="0" decel="100000" fill="hold" grpId="0" nodeType="clickEffect">
                                  <p:stCondLst>
                                    <p:cond delay="0"/>
                                  </p:stCondLst>
                                  <p:childTnLst>
                                    <p:set>
                                      <p:cBhvr>
                                        <p:cTn id="197" dur="1" fill="hold">
                                          <p:stCondLst>
                                            <p:cond delay="0"/>
                                          </p:stCondLst>
                                        </p:cTn>
                                        <p:tgtEl>
                                          <p:spTgt spid="21"/>
                                        </p:tgtEl>
                                        <p:attrNameLst>
                                          <p:attrName>style.visibility</p:attrName>
                                        </p:attrNameLst>
                                      </p:cBhvr>
                                      <p:to>
                                        <p:strVal val="visible"/>
                                      </p:to>
                                    </p:set>
                                    <p:anim calcmode="lin" valueType="num">
                                      <p:cBhvr>
                                        <p:cTn id="198" dur="500" fill="hold"/>
                                        <p:tgtEl>
                                          <p:spTgt spid="21"/>
                                        </p:tgtEl>
                                        <p:attrNameLst>
                                          <p:attrName>ppt_w</p:attrName>
                                        </p:attrNameLst>
                                      </p:cBhvr>
                                      <p:tavLst>
                                        <p:tav tm="0">
                                          <p:val>
                                            <p:fltVal val="0"/>
                                          </p:val>
                                        </p:tav>
                                        <p:tav tm="100000">
                                          <p:val>
                                            <p:strVal val="#ppt_w"/>
                                          </p:val>
                                        </p:tav>
                                      </p:tavLst>
                                    </p:anim>
                                    <p:anim calcmode="lin" valueType="num">
                                      <p:cBhvr>
                                        <p:cTn id="199" dur="500" fill="hold"/>
                                        <p:tgtEl>
                                          <p:spTgt spid="21"/>
                                        </p:tgtEl>
                                        <p:attrNameLst>
                                          <p:attrName>ppt_h</p:attrName>
                                        </p:attrNameLst>
                                      </p:cBhvr>
                                      <p:tavLst>
                                        <p:tav tm="0">
                                          <p:val>
                                            <p:fltVal val="0"/>
                                          </p:val>
                                        </p:tav>
                                        <p:tav tm="100000">
                                          <p:val>
                                            <p:strVal val="#ppt_h"/>
                                          </p:val>
                                        </p:tav>
                                      </p:tavLst>
                                    </p:anim>
                                    <p:anim calcmode="lin" valueType="num">
                                      <p:cBhvr>
                                        <p:cTn id="200" dur="500" fill="hold"/>
                                        <p:tgtEl>
                                          <p:spTgt spid="21"/>
                                        </p:tgtEl>
                                        <p:attrNameLst>
                                          <p:attrName>style.rotation</p:attrName>
                                        </p:attrNameLst>
                                      </p:cBhvr>
                                      <p:tavLst>
                                        <p:tav tm="0">
                                          <p:val>
                                            <p:fltVal val="360"/>
                                          </p:val>
                                        </p:tav>
                                        <p:tav tm="100000">
                                          <p:val>
                                            <p:fltVal val="0"/>
                                          </p:val>
                                        </p:tav>
                                      </p:tavLst>
                                    </p:anim>
                                    <p:animEffect transition="in" filter="fade">
                                      <p:cBhvr>
                                        <p:cTn id="201" dur="500"/>
                                        <p:tgtEl>
                                          <p:spTgt spid="21"/>
                                        </p:tgtEl>
                                      </p:cBhvr>
                                    </p:animEffect>
                                  </p:childTnLst>
                                </p:cTn>
                              </p:par>
                            </p:childTnLst>
                          </p:cTn>
                        </p:par>
                      </p:childTnLst>
                    </p:cTn>
                  </p:par>
                  <p:par>
                    <p:cTn id="202" fill="hold">
                      <p:stCondLst>
                        <p:cond delay="indefinite"/>
                      </p:stCondLst>
                      <p:childTnLst>
                        <p:par>
                          <p:cTn id="203" fill="hold">
                            <p:stCondLst>
                              <p:cond delay="0"/>
                            </p:stCondLst>
                            <p:childTnLst>
                              <p:par>
                                <p:cTn id="204" presetID="31" presetClass="entr" presetSubtype="0" fill="hold" grpId="0" nodeType="clickEffect">
                                  <p:stCondLst>
                                    <p:cond delay="0"/>
                                  </p:stCondLst>
                                  <p:iterate type="lt">
                                    <p:tmPct val="5000"/>
                                  </p:iterate>
                                  <p:childTnLst>
                                    <p:set>
                                      <p:cBhvr>
                                        <p:cTn id="205" dur="1" fill="hold">
                                          <p:stCondLst>
                                            <p:cond delay="0"/>
                                          </p:stCondLst>
                                        </p:cTn>
                                        <p:tgtEl>
                                          <p:spTgt spid="24"/>
                                        </p:tgtEl>
                                        <p:attrNameLst>
                                          <p:attrName>style.visibility</p:attrName>
                                        </p:attrNameLst>
                                      </p:cBhvr>
                                      <p:to>
                                        <p:strVal val="visible"/>
                                      </p:to>
                                    </p:set>
                                    <p:anim calcmode="lin" valueType="num">
                                      <p:cBhvr>
                                        <p:cTn id="206" dur="1000" fill="hold"/>
                                        <p:tgtEl>
                                          <p:spTgt spid="24"/>
                                        </p:tgtEl>
                                        <p:attrNameLst>
                                          <p:attrName>ppt_w</p:attrName>
                                        </p:attrNameLst>
                                      </p:cBhvr>
                                      <p:tavLst>
                                        <p:tav tm="0">
                                          <p:val>
                                            <p:fltVal val="0"/>
                                          </p:val>
                                        </p:tav>
                                        <p:tav tm="100000">
                                          <p:val>
                                            <p:strVal val="#ppt_w"/>
                                          </p:val>
                                        </p:tav>
                                      </p:tavLst>
                                    </p:anim>
                                    <p:anim calcmode="lin" valueType="num">
                                      <p:cBhvr>
                                        <p:cTn id="207" dur="1000" fill="hold"/>
                                        <p:tgtEl>
                                          <p:spTgt spid="24"/>
                                        </p:tgtEl>
                                        <p:attrNameLst>
                                          <p:attrName>ppt_h</p:attrName>
                                        </p:attrNameLst>
                                      </p:cBhvr>
                                      <p:tavLst>
                                        <p:tav tm="0">
                                          <p:val>
                                            <p:fltVal val="0"/>
                                          </p:val>
                                        </p:tav>
                                        <p:tav tm="100000">
                                          <p:val>
                                            <p:strVal val="#ppt_h"/>
                                          </p:val>
                                        </p:tav>
                                      </p:tavLst>
                                    </p:anim>
                                    <p:anim calcmode="lin" valueType="num">
                                      <p:cBhvr>
                                        <p:cTn id="208" dur="1000" fill="hold"/>
                                        <p:tgtEl>
                                          <p:spTgt spid="24"/>
                                        </p:tgtEl>
                                        <p:attrNameLst>
                                          <p:attrName>style.rotation</p:attrName>
                                        </p:attrNameLst>
                                      </p:cBhvr>
                                      <p:tavLst>
                                        <p:tav tm="0">
                                          <p:val>
                                            <p:fltVal val="90"/>
                                          </p:val>
                                        </p:tav>
                                        <p:tav tm="100000">
                                          <p:val>
                                            <p:fltVal val="0"/>
                                          </p:val>
                                        </p:tav>
                                      </p:tavLst>
                                    </p:anim>
                                    <p:animEffect transition="in" filter="fade">
                                      <p:cBhvr>
                                        <p:cTn id="209" dur="1000"/>
                                        <p:tgtEl>
                                          <p:spTgt spid="24"/>
                                        </p:tgtEl>
                                      </p:cBhvr>
                                    </p:animEffect>
                                  </p:childTnLst>
                                </p:cTn>
                              </p:par>
                            </p:childTnLst>
                          </p:cTn>
                        </p:par>
                      </p:childTnLst>
                    </p:cTn>
                  </p:par>
                  <p:par>
                    <p:cTn id="210" fill="hold">
                      <p:stCondLst>
                        <p:cond delay="indefinite"/>
                      </p:stCondLst>
                      <p:childTnLst>
                        <p:par>
                          <p:cTn id="211" fill="hold">
                            <p:stCondLst>
                              <p:cond delay="0"/>
                            </p:stCondLst>
                            <p:childTnLst>
                              <p:par>
                                <p:cTn id="212" presetID="39" presetClass="entr" presetSubtype="0" accel="100000" fill="hold" grpId="0" nodeType="clickEffect">
                                  <p:stCondLst>
                                    <p:cond delay="0"/>
                                  </p:stCondLst>
                                  <p:childTnLst>
                                    <p:set>
                                      <p:cBhvr>
                                        <p:cTn id="213" dur="1" fill="hold">
                                          <p:stCondLst>
                                            <p:cond delay="0"/>
                                          </p:stCondLst>
                                        </p:cTn>
                                        <p:tgtEl>
                                          <p:spTgt spid="22"/>
                                        </p:tgtEl>
                                        <p:attrNameLst>
                                          <p:attrName>style.visibility</p:attrName>
                                        </p:attrNameLst>
                                      </p:cBhvr>
                                      <p:to>
                                        <p:strVal val="visible"/>
                                      </p:to>
                                    </p:set>
                                    <p:anim calcmode="lin" valueType="num">
                                      <p:cBhvr>
                                        <p:cTn id="214"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215"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216"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217"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6" presetClass="entr" presetSubtype="0" fill="hold" grpId="0" nodeType="clickEffect">
                                  <p:stCondLst>
                                    <p:cond delay="0"/>
                                  </p:stCondLst>
                                  <p:childTnLst>
                                    <p:set>
                                      <p:cBhvr>
                                        <p:cTn id="221" dur="1" fill="hold">
                                          <p:stCondLst>
                                            <p:cond delay="0"/>
                                          </p:stCondLst>
                                        </p:cTn>
                                        <p:tgtEl>
                                          <p:spTgt spid="23"/>
                                        </p:tgtEl>
                                        <p:attrNameLst>
                                          <p:attrName>style.visibility</p:attrName>
                                        </p:attrNameLst>
                                      </p:cBhvr>
                                      <p:to>
                                        <p:strVal val="visible"/>
                                      </p:to>
                                    </p:set>
                                    <p:animEffect transition="in" filter="wipe(down)">
                                      <p:cBhvr>
                                        <p:cTn id="222" dur="580">
                                          <p:stCondLst>
                                            <p:cond delay="0"/>
                                          </p:stCondLst>
                                        </p:cTn>
                                        <p:tgtEl>
                                          <p:spTgt spid="23"/>
                                        </p:tgtEl>
                                      </p:cBhvr>
                                    </p:animEffect>
                                    <p:anim calcmode="lin" valueType="num">
                                      <p:cBhvr>
                                        <p:cTn id="223"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24"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25"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26"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27"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28" dur="26">
                                          <p:stCondLst>
                                            <p:cond delay="650"/>
                                          </p:stCondLst>
                                        </p:cTn>
                                        <p:tgtEl>
                                          <p:spTgt spid="23"/>
                                        </p:tgtEl>
                                      </p:cBhvr>
                                      <p:to x="100000" y="60000"/>
                                    </p:animScale>
                                    <p:animScale>
                                      <p:cBhvr>
                                        <p:cTn id="229" dur="166" decel="50000">
                                          <p:stCondLst>
                                            <p:cond delay="676"/>
                                          </p:stCondLst>
                                        </p:cTn>
                                        <p:tgtEl>
                                          <p:spTgt spid="23"/>
                                        </p:tgtEl>
                                      </p:cBhvr>
                                      <p:to x="100000" y="100000"/>
                                    </p:animScale>
                                    <p:animScale>
                                      <p:cBhvr>
                                        <p:cTn id="230" dur="26">
                                          <p:stCondLst>
                                            <p:cond delay="1312"/>
                                          </p:stCondLst>
                                        </p:cTn>
                                        <p:tgtEl>
                                          <p:spTgt spid="23"/>
                                        </p:tgtEl>
                                      </p:cBhvr>
                                      <p:to x="100000" y="80000"/>
                                    </p:animScale>
                                    <p:animScale>
                                      <p:cBhvr>
                                        <p:cTn id="231" dur="166" decel="50000">
                                          <p:stCondLst>
                                            <p:cond delay="1338"/>
                                          </p:stCondLst>
                                        </p:cTn>
                                        <p:tgtEl>
                                          <p:spTgt spid="23"/>
                                        </p:tgtEl>
                                      </p:cBhvr>
                                      <p:to x="100000" y="100000"/>
                                    </p:animScale>
                                    <p:animScale>
                                      <p:cBhvr>
                                        <p:cTn id="232" dur="26">
                                          <p:stCondLst>
                                            <p:cond delay="1642"/>
                                          </p:stCondLst>
                                        </p:cTn>
                                        <p:tgtEl>
                                          <p:spTgt spid="23"/>
                                        </p:tgtEl>
                                      </p:cBhvr>
                                      <p:to x="100000" y="90000"/>
                                    </p:animScale>
                                    <p:animScale>
                                      <p:cBhvr>
                                        <p:cTn id="233" dur="166" decel="50000">
                                          <p:stCondLst>
                                            <p:cond delay="1668"/>
                                          </p:stCondLst>
                                        </p:cTn>
                                        <p:tgtEl>
                                          <p:spTgt spid="23"/>
                                        </p:tgtEl>
                                      </p:cBhvr>
                                      <p:to x="100000" y="100000"/>
                                    </p:animScale>
                                    <p:animScale>
                                      <p:cBhvr>
                                        <p:cTn id="234" dur="26">
                                          <p:stCondLst>
                                            <p:cond delay="1808"/>
                                          </p:stCondLst>
                                        </p:cTn>
                                        <p:tgtEl>
                                          <p:spTgt spid="23"/>
                                        </p:tgtEl>
                                      </p:cBhvr>
                                      <p:to x="100000" y="95000"/>
                                    </p:animScale>
                                    <p:animScale>
                                      <p:cBhvr>
                                        <p:cTn id="235" dur="166" decel="50000">
                                          <p:stCondLst>
                                            <p:cond delay="1834"/>
                                          </p:stCondLst>
                                        </p:cTn>
                                        <p:tgtEl>
                                          <p:spTgt spid="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2701"/>
            <a:ext cx="9144000" cy="65671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780000"/>
                </a:solidFill>
                <a:effectLst/>
                <a:latin typeface="Arial" pitchFamily="34" charset="0"/>
                <a:ea typeface="Times New Roman" pitchFamily="18" charset="0"/>
                <a:cs typeface="B Titr" panose="00000700000000000000" pitchFamily="2" charset="-78"/>
              </a:rPr>
              <a:t>سَمِعْتُ أَبَا </a:t>
            </a:r>
            <a:r>
              <a:rPr kumimoji="0" lang="fa-IR" sz="2400" b="0" i="0" u="none" strike="noStrike" cap="none" normalizeH="0" baseline="0" dirty="0" err="1" smtClean="0">
                <a:ln>
                  <a:noFill/>
                </a:ln>
                <a:solidFill>
                  <a:srgbClr val="780000"/>
                </a:solidFill>
                <a:effectLst/>
                <a:latin typeface="Arial" pitchFamily="34" charset="0"/>
                <a:ea typeface="Times New Roman" pitchFamily="18" charset="0"/>
                <a:cs typeface="B Titr" panose="00000700000000000000" pitchFamily="2" charset="-78"/>
              </a:rPr>
              <a:t>جَعْفَرٍ</a:t>
            </a:r>
            <a:r>
              <a:rPr kumimoji="0" lang="fa-IR" b="0" i="0" u="none" strike="noStrike" cap="none" normalizeH="0" baseline="0" dirty="0" smtClean="0">
                <a:ln>
                  <a:noFill/>
                </a:ln>
                <a:solidFill>
                  <a:srgbClr val="780000"/>
                </a:solidFill>
                <a:effectLst/>
                <a:latin typeface="Arial" pitchFamily="34" charset="0"/>
                <a:ea typeface="Times New Roman" pitchFamily="18" charset="0"/>
                <a:cs typeface="B Titr" panose="00000700000000000000" pitchFamily="2" charset="-78"/>
              </a:rPr>
              <a:t> (ع)</a:t>
            </a:r>
            <a:r>
              <a:rPr kumimoji="0" lang="fa-IR" sz="2400" b="0" i="0" u="none" strike="noStrike" cap="none" normalizeH="0" baseline="0" dirty="0" smtClean="0">
                <a:ln>
                  <a:noFill/>
                </a:ln>
                <a:solidFill>
                  <a:srgbClr val="780000"/>
                </a:solidFill>
                <a:effectLst/>
                <a:latin typeface="Arial" pitchFamily="34" charset="0"/>
                <a:ea typeface="Times New Roman" pitchFamily="18" charset="0"/>
                <a:cs typeface="B Titr" panose="00000700000000000000" pitchFamily="2" charset="-78"/>
              </a:rPr>
              <a:t> يَقُولُ‏</a:t>
            </a:r>
            <a:r>
              <a:rPr kumimoji="0" lang="fa-IR" sz="2400" b="0" i="0" u="none" strike="noStrike" cap="none" normalizeH="0" baseline="0" dirty="0" smtClean="0">
                <a:ln>
                  <a:noFill/>
                </a:ln>
                <a:solidFill>
                  <a:srgbClr val="242887"/>
                </a:solidFill>
                <a:effectLst/>
                <a:latin typeface="Arial" pitchFamily="34" charset="0"/>
                <a:ea typeface="Times New Roman" pitchFamily="18" charset="0"/>
                <a:cs typeface="B Titr" panose="00000700000000000000" pitchFamily="2" charset="-78"/>
              </a:rPr>
              <a:t> إِنَّ يَزِيدَ بْنَ مُعَاوِيَةَ دَخَلَ الْمَدِينَةَ وَ هُوَ يُرِيدُ الْحَجَ‏</a:t>
            </a:r>
            <a:r>
              <a:rPr kumimoji="0" lang="fa-IR" sz="2400" b="0" i="0" u="none" strike="noStrike" cap="none" normalizeH="0" baseline="0" dirty="0" smtClean="0">
                <a:ln>
                  <a:noFill/>
                </a:ln>
                <a:solidFill>
                  <a:srgbClr val="965AA0"/>
                </a:solidFill>
                <a:effectLst/>
                <a:latin typeface="Arial" pitchFamily="34" charset="0"/>
                <a:ea typeface="Times New Roman" pitchFamily="18" charset="0"/>
                <a:cs typeface="B Titr" panose="00000700000000000000" pitchFamily="2" charset="-78"/>
              </a:rPr>
              <a:t> </a:t>
            </a:r>
            <a:r>
              <a:rPr kumimoji="0" lang="fa-IR" sz="2400" b="0" i="0" u="none" strike="noStrike" cap="none" normalizeH="0" baseline="0" dirty="0" smtClean="0">
                <a:ln>
                  <a:noFill/>
                </a:ln>
                <a:solidFill>
                  <a:srgbClr val="242887"/>
                </a:solidFill>
                <a:effectLst/>
                <a:latin typeface="Arial" pitchFamily="34" charset="0"/>
                <a:ea typeface="Times New Roman" pitchFamily="18" charset="0"/>
                <a:cs typeface="B Titr" panose="00000700000000000000" pitchFamily="2" charset="-78"/>
              </a:rPr>
              <a:t>فَبَعَثَ إِلَى رَجُلٍ مِنْ‏</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قُرَيْشٍ فَأَتَاهُ فَقَالَ لَهُ يَزِيدُ أَ تُقِرُّ لِي أَنَّكَ عَبْدٌ لِي إِنْ شِئْتُ بِعْتُكَ وَ إِنْ شِئْتُ اسْتَرْقَيْتُكَ فَقَالَ لَهُ الرَّجُلُ وَ اللَّهِ يَا يَزِيدُ مَا أَنْتَ بِأَكْرَمَ مِنِّي فِي قُرَيْشٍ حَسَباً وَ لَا كَانَ أَبُوكَ أَفْضَلَ مِنْ أَبِي فِي الْجَاهِلِيَّةِ وَ الْإِسْلَامِ وَ مَا أَنْتَ بِأَفْضَلَ مِنِّي فِي الدِّينِ وَ لَا بِخَيْرٍ مِنِّي فَكَيْفَ أُقِرُّ لَكَ بِمَا سَأَلْتَ فَقَالَ لَهُ يَزِيدُ إِنْ لَمْ تُقِرَّ لِي وَ اللَّهِ قَتَلْتُكَ فَقَالَ لَهُ الرَّجُلُ لَيْسَ قَتْلُكَ إِيَّايَ بِأَعْظَمَ مِنْ قَتْلِكَ الْحُسَيْنَ بْنَ عَلِيٍّ ع ابْنَ رَسُولِ اللَّهِ ص فَأَمَرَ بِهِ فَقُتِلَ حَدِيثُ عَلِيِّ بْنِ </a:t>
            </a:r>
            <a:r>
              <a:rPr kumimoji="0" lang="fa-IR" sz="2400" b="0" i="0" u="none" strike="noStrike" cap="none" normalizeH="0" baseline="0" dirty="0" err="1" smtClean="0">
                <a:ln>
                  <a:noFill/>
                </a:ln>
                <a:solidFill>
                  <a:srgbClr val="242887"/>
                </a:solidFill>
                <a:effectLst/>
                <a:latin typeface="Calibri" pitchFamily="34" charset="0"/>
                <a:ea typeface="Times New Roman" pitchFamily="18" charset="0"/>
                <a:cs typeface="B Titr" panose="00000700000000000000" pitchFamily="2" charset="-78"/>
              </a:rPr>
              <a:t>الْحُسَيْنِ</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a:t>
            </a:r>
            <a:r>
              <a:rPr kumimoji="0" lang="fa-IR"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(ع)</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مَعَ يَزِيدَ لَعَنَهُ اللَّهُ ثُمَّ أَرْسَلَ إِلَى عَلِيِّ بْنِ </a:t>
            </a:r>
            <a:r>
              <a:rPr kumimoji="0" lang="fa-IR" sz="2400" b="0" i="0" u="none" strike="noStrike" cap="none" normalizeH="0" baseline="0" dirty="0" err="1" smtClean="0">
                <a:ln>
                  <a:noFill/>
                </a:ln>
                <a:solidFill>
                  <a:srgbClr val="242887"/>
                </a:solidFill>
                <a:effectLst/>
                <a:latin typeface="Calibri" pitchFamily="34" charset="0"/>
                <a:ea typeface="Times New Roman" pitchFamily="18" charset="0"/>
                <a:cs typeface="B Titr" panose="00000700000000000000" pitchFamily="2" charset="-78"/>
              </a:rPr>
              <a:t>الْحُسَيْنِ</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a:t>
            </a:r>
            <a:r>
              <a:rPr kumimoji="0" lang="fa-IR"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(ع)</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فَقَالَ لَهُ مِثْلَ مَقَالَتِهِ لِلْقُرَشِيِّ فَقَالَ لَهُ عَلِيُّ بْنُ </a:t>
            </a:r>
            <a:r>
              <a:rPr kumimoji="0" lang="fa-IR" sz="2400" b="0" i="0" u="none" strike="noStrike" cap="none" normalizeH="0" baseline="0" dirty="0" err="1" smtClean="0">
                <a:ln>
                  <a:noFill/>
                </a:ln>
                <a:solidFill>
                  <a:srgbClr val="242887"/>
                </a:solidFill>
                <a:effectLst/>
                <a:latin typeface="Calibri" pitchFamily="34" charset="0"/>
                <a:ea typeface="Times New Roman" pitchFamily="18" charset="0"/>
                <a:cs typeface="B Titr" panose="00000700000000000000" pitchFamily="2" charset="-78"/>
              </a:rPr>
              <a:t>الْحُسَيْنِ</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a:t>
            </a:r>
            <a:r>
              <a:rPr kumimoji="0" lang="fa-IR"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(ع)</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أَ رَأَيْتَ إِنْ لَمْ أُقِرَّ لَكَ أَ لَيْسَ تَقْتُلُنِي كَمَا قَتَلْتَ الرَّجُلَ بِالْأَمْسِ فَقَالَ لَهُ يَزِيدُ لَعَنَهُ اللَّهُ بَلَى فَقَالَ لَهُ عَلِيُّ بْنُ </a:t>
            </a:r>
            <a:r>
              <a:rPr kumimoji="0" lang="fa-IR" sz="2400" b="0" i="0" u="none" strike="noStrike" cap="none" normalizeH="0" baseline="0" dirty="0" err="1" smtClean="0">
                <a:ln>
                  <a:noFill/>
                </a:ln>
                <a:solidFill>
                  <a:srgbClr val="242887"/>
                </a:solidFill>
                <a:effectLst/>
                <a:latin typeface="Calibri" pitchFamily="34" charset="0"/>
                <a:ea typeface="Times New Roman" pitchFamily="18" charset="0"/>
                <a:cs typeface="B Titr" panose="00000700000000000000" pitchFamily="2" charset="-78"/>
              </a:rPr>
              <a:t>الْحُسَيْنِ</a:t>
            </a:r>
            <a:r>
              <a:rPr kumimoji="0" lang="fa-IR" sz="16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(ع)</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قَدْ أَقْرَرْتُ لَكَ بِمَا سَأَلْتَ أَنَا عَبْدٌ مُكْرَهٌ فَإِنْ شِئْتَ فَأَمْسِكْ وَ إِنْ شِئْتَ فَبِعْ فَقَالَ لَهُ يَزِيدُ لَعَنَهُ اللَّهُ أَوْلَى لَكَ‏</a:t>
            </a:r>
            <a:r>
              <a:rPr kumimoji="0" lang="fa-IR" sz="2400" b="0" i="0" u="none" strike="noStrike" cap="none" normalizeH="0" baseline="0" dirty="0" smtClean="0">
                <a:ln>
                  <a:noFill/>
                </a:ln>
                <a:solidFill>
                  <a:srgbClr val="965AA0"/>
                </a:solidFill>
                <a:effectLst/>
                <a:latin typeface="Calibri" pitchFamily="34" charset="0"/>
                <a:ea typeface="Times New Roman" pitchFamily="18" charset="0"/>
                <a:cs typeface="B Titr" panose="00000700000000000000" pitchFamily="2" charset="-78"/>
              </a:rPr>
              <a:t> </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حَقَنْتَ دَمَكَ وَ لَمْ يَنْقُصْكَ ذَلِكَ مِنْ </a:t>
            </a:r>
            <a:r>
              <a:rPr kumimoji="0" lang="fa-IR" sz="2400" b="0" i="0" u="none" strike="noStrike" cap="none" normalizeH="0" baseline="0" dirty="0" err="1" smtClean="0">
                <a:ln>
                  <a:noFill/>
                </a:ln>
                <a:solidFill>
                  <a:srgbClr val="242887"/>
                </a:solidFill>
                <a:effectLst/>
                <a:latin typeface="Calibri" pitchFamily="34" charset="0"/>
                <a:ea typeface="Times New Roman" pitchFamily="18" charset="0"/>
                <a:cs typeface="B Titr" panose="00000700000000000000" pitchFamily="2" charset="-78"/>
              </a:rPr>
              <a:t>شَرَفِكَ</a:t>
            </a:r>
            <a:r>
              <a:rPr kumimoji="0" lang="fa-IR" sz="2400" b="0" i="0" u="none" strike="noStrike" cap="none" normalizeH="0" baseline="0" dirty="0" smtClean="0">
                <a:ln>
                  <a:noFill/>
                </a:ln>
                <a:solidFill>
                  <a:srgbClr val="242887"/>
                </a:solidFill>
                <a:effectLst/>
                <a:latin typeface="Calibri" pitchFamily="34" charset="0"/>
                <a:ea typeface="Times New Roman" pitchFamily="18" charset="0"/>
                <a:cs typeface="B Titr" panose="00000700000000000000" pitchFamily="2" charset="-78"/>
              </a:rPr>
              <a:t>. </a:t>
            </a:r>
          </a:p>
          <a:p>
            <a:pPr marL="0" marR="0" lvl="0" indent="0" algn="l"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FF0000"/>
                </a:solidFill>
                <a:effectLst/>
                <a:latin typeface="Calibri" pitchFamily="34" charset="0"/>
                <a:ea typeface="Times New Roman" pitchFamily="18" charset="0"/>
                <a:cs typeface="B Titr" panose="00000700000000000000" pitchFamily="2" charset="-78"/>
              </a:rPr>
              <a:t>کافی، ج8، حدیث313</a:t>
            </a:r>
            <a:endParaRPr kumimoji="0" lang="fa-IR" sz="3200" b="0" i="0" u="none" strike="noStrike" cap="none" normalizeH="0" baseline="0" dirty="0" smtClean="0">
              <a:ln>
                <a:noFill/>
              </a:ln>
              <a:solidFill>
                <a:srgbClr val="FF0000"/>
              </a:solidFill>
              <a:effectLst/>
              <a:latin typeface="Arial" pitchFamily="34" charset="0"/>
              <a:cs typeface="B Titr" panose="00000700000000000000"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dirty="0" smtClean="0">
                <a:cs typeface="B Titr" panose="00000700000000000000" pitchFamily="2" charset="-78"/>
              </a:rPr>
              <a:t>دسته سوم</a:t>
            </a:r>
            <a:endParaRPr lang="fa-IR" dirty="0">
              <a:cs typeface="B Titr" panose="00000700000000000000" pitchFamily="2" charset="-78"/>
            </a:endParaRPr>
          </a:p>
        </p:txBody>
      </p:sp>
      <p:sp>
        <p:nvSpPr>
          <p:cNvPr id="4" name="Rectangle 3"/>
          <p:cNvSpPr/>
          <p:nvPr/>
        </p:nvSpPr>
        <p:spPr>
          <a:xfrm>
            <a:off x="5580112" y="77784"/>
            <a:ext cx="263457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r>
              <a:rPr lang="fa-IR" sz="2800" b="1" dirty="0" smtClean="0">
                <a:cs typeface="B Titr" panose="00000700000000000000" pitchFamily="2" charset="-78"/>
              </a:rPr>
              <a:t>ولادت امام مهدی</a:t>
            </a:r>
            <a:endParaRPr lang="fa-IR" sz="2800" b="1" dirty="0">
              <a:cs typeface="B Titr" panose="00000700000000000000" pitchFamily="2" charset="-78"/>
            </a:endParaRPr>
          </a:p>
        </p:txBody>
      </p:sp>
      <p:sp>
        <p:nvSpPr>
          <p:cNvPr id="5" name="Rectangle 4"/>
          <p:cNvSpPr/>
          <p:nvPr/>
        </p:nvSpPr>
        <p:spPr>
          <a:xfrm>
            <a:off x="0" y="607709"/>
            <a:ext cx="9144000" cy="6001643"/>
          </a:xfrm>
          <a:prstGeom prst="rect">
            <a:avLst/>
          </a:prstGeom>
        </p:spPr>
        <p:txBody>
          <a:bodyPr wrap="square">
            <a:spAutoFit/>
          </a:bodyPr>
          <a:lstStyle/>
          <a:p>
            <a:pPr algn="ctr">
              <a:lnSpc>
                <a:spcPct val="150000"/>
              </a:lnSpc>
            </a:pPr>
            <a:r>
              <a:rPr lang="fa-IR" sz="3200" dirty="0" err="1" smtClean="0">
                <a:cs typeface="B Titr" panose="00000700000000000000" pitchFamily="2" charset="-78"/>
              </a:rPr>
              <a:t>أَحْمَد</a:t>
            </a:r>
            <a:r>
              <a:rPr lang="fa-IR" sz="3200" dirty="0" smtClean="0">
                <a:cs typeface="B Titr" panose="00000700000000000000" pitchFamily="2" charset="-78"/>
              </a:rPr>
              <a:t> </a:t>
            </a:r>
            <a:r>
              <a:rPr lang="fa-IR" sz="3200" dirty="0" err="1" smtClean="0">
                <a:cs typeface="B Titr" panose="00000700000000000000" pitchFamily="2" charset="-78"/>
              </a:rPr>
              <a:t>بْنِ</a:t>
            </a:r>
            <a:r>
              <a:rPr lang="fa-IR" sz="3200" dirty="0" smtClean="0">
                <a:cs typeface="B Titr" panose="00000700000000000000" pitchFamily="2" charset="-78"/>
              </a:rPr>
              <a:t> </a:t>
            </a:r>
            <a:r>
              <a:rPr lang="fa-IR" sz="3200" dirty="0" err="1" smtClean="0">
                <a:cs typeface="B Titr" panose="00000700000000000000" pitchFamily="2" charset="-78"/>
              </a:rPr>
              <a:t>إِسْحَاقَ</a:t>
            </a:r>
            <a:r>
              <a:rPr lang="fa-IR" sz="3200" dirty="0" smtClean="0">
                <a:cs typeface="B Titr" panose="00000700000000000000" pitchFamily="2" charset="-78"/>
              </a:rPr>
              <a:t> </a:t>
            </a:r>
            <a:r>
              <a:rPr lang="fa-IR" sz="3200" dirty="0" err="1" smtClean="0">
                <a:cs typeface="B Titr" panose="00000700000000000000" pitchFamily="2" charset="-78"/>
              </a:rPr>
              <a:t>قَالَ</a:t>
            </a:r>
            <a:r>
              <a:rPr lang="fa-IR" sz="3200" dirty="0" smtClean="0">
                <a:cs typeface="B Titr" panose="00000700000000000000" pitchFamily="2" charset="-78"/>
              </a:rPr>
              <a:t> </a:t>
            </a:r>
            <a:r>
              <a:rPr lang="fa-IR" sz="3200" dirty="0" err="1">
                <a:cs typeface="B Titr" panose="00000700000000000000" pitchFamily="2" charset="-78"/>
              </a:rPr>
              <a:t>سَمِعْتُ</a:t>
            </a:r>
            <a:r>
              <a:rPr lang="fa-IR" sz="3200" dirty="0">
                <a:cs typeface="B Titr" panose="00000700000000000000" pitchFamily="2" charset="-78"/>
              </a:rPr>
              <a:t> </a:t>
            </a:r>
            <a:r>
              <a:rPr lang="fa-IR" sz="3200" dirty="0" err="1">
                <a:cs typeface="B Titr" panose="00000700000000000000" pitchFamily="2" charset="-78"/>
              </a:rPr>
              <a:t>أَبَا</a:t>
            </a:r>
            <a:r>
              <a:rPr lang="fa-IR" sz="3200" dirty="0">
                <a:cs typeface="B Titr" panose="00000700000000000000" pitchFamily="2" charset="-78"/>
              </a:rPr>
              <a:t> </a:t>
            </a:r>
            <a:r>
              <a:rPr lang="fa-IR" sz="3200" dirty="0" err="1">
                <a:cs typeface="B Titr" panose="00000700000000000000" pitchFamily="2" charset="-78"/>
              </a:rPr>
              <a:t>مُحَمَّدٍ</a:t>
            </a:r>
            <a:r>
              <a:rPr lang="fa-IR" sz="3200" dirty="0">
                <a:cs typeface="B Titr" panose="00000700000000000000" pitchFamily="2" charset="-78"/>
              </a:rPr>
              <a:t> </a:t>
            </a:r>
            <a:r>
              <a:rPr lang="fa-IR" sz="3200" dirty="0" err="1">
                <a:cs typeface="B Titr" panose="00000700000000000000" pitchFamily="2" charset="-78"/>
              </a:rPr>
              <a:t>الْحَسَنَ</a:t>
            </a:r>
            <a:r>
              <a:rPr lang="fa-IR" sz="3200" dirty="0">
                <a:cs typeface="B Titr" panose="00000700000000000000" pitchFamily="2" charset="-78"/>
              </a:rPr>
              <a:t> </a:t>
            </a:r>
            <a:r>
              <a:rPr lang="fa-IR" sz="3200" dirty="0" err="1">
                <a:cs typeface="B Titr" panose="00000700000000000000" pitchFamily="2" charset="-78"/>
              </a:rPr>
              <a:t>بْنَ</a:t>
            </a:r>
            <a:r>
              <a:rPr lang="fa-IR" sz="3200" dirty="0">
                <a:cs typeface="B Titr" panose="00000700000000000000" pitchFamily="2" charset="-78"/>
              </a:rPr>
              <a:t> </a:t>
            </a:r>
            <a:r>
              <a:rPr lang="fa-IR" sz="3200" dirty="0" err="1">
                <a:cs typeface="B Titr" panose="00000700000000000000" pitchFamily="2" charset="-78"/>
              </a:rPr>
              <a:t>عَلِيٍ</a:t>
            </a:r>
            <a:r>
              <a:rPr lang="fa-IR" sz="3200" dirty="0" err="1" smtClean="0">
                <a:cs typeface="B Titr" panose="00000700000000000000" pitchFamily="2" charset="-78"/>
              </a:rPr>
              <a:t>‏الْعَسْكَرِيَّ</a:t>
            </a:r>
            <a:r>
              <a:rPr lang="fa-IR" sz="3200" dirty="0" smtClean="0">
                <a:cs typeface="B Titr" panose="00000700000000000000" pitchFamily="2" charset="-78"/>
              </a:rPr>
              <a:t> </a:t>
            </a:r>
            <a:r>
              <a:rPr lang="fa-IR" sz="2000" dirty="0" smtClean="0">
                <a:cs typeface="B Titr" panose="00000700000000000000" pitchFamily="2" charset="-78"/>
              </a:rPr>
              <a:t>(ع)</a:t>
            </a:r>
            <a:r>
              <a:rPr lang="fa-IR" sz="3200" dirty="0" smtClean="0">
                <a:cs typeface="B Titr" panose="00000700000000000000" pitchFamily="2" charset="-78"/>
              </a:rPr>
              <a:t> </a:t>
            </a:r>
            <a:r>
              <a:rPr lang="fa-IR" sz="3200" dirty="0" err="1">
                <a:cs typeface="B Titr" panose="00000700000000000000" pitchFamily="2" charset="-78"/>
              </a:rPr>
              <a:t>يَقُولُ</a:t>
            </a:r>
            <a:r>
              <a:rPr lang="fa-IR" sz="3200" dirty="0">
                <a:cs typeface="B Titr" panose="00000700000000000000" pitchFamily="2" charset="-78"/>
              </a:rPr>
              <a:t>‏ </a:t>
            </a:r>
            <a:r>
              <a:rPr lang="fa-IR" sz="3200" dirty="0" err="1">
                <a:cs typeface="B Titr" panose="00000700000000000000" pitchFamily="2" charset="-78"/>
              </a:rPr>
              <a:t>الْحَمْدُ</a:t>
            </a:r>
            <a:r>
              <a:rPr lang="fa-IR" sz="3200" dirty="0">
                <a:cs typeface="B Titr" panose="00000700000000000000" pitchFamily="2" charset="-78"/>
              </a:rPr>
              <a:t> </a:t>
            </a:r>
            <a:r>
              <a:rPr lang="fa-IR" sz="3200" dirty="0" err="1">
                <a:cs typeface="B Titr" panose="00000700000000000000" pitchFamily="2" charset="-78"/>
              </a:rPr>
              <a:t>لِلَّهِ</a:t>
            </a:r>
            <a:r>
              <a:rPr lang="fa-IR" sz="3200" dirty="0">
                <a:cs typeface="B Titr" panose="00000700000000000000" pitchFamily="2" charset="-78"/>
              </a:rPr>
              <a:t> </a:t>
            </a:r>
            <a:r>
              <a:rPr lang="fa-IR" sz="3200" dirty="0" err="1">
                <a:cs typeface="B Titr" panose="00000700000000000000" pitchFamily="2" charset="-78"/>
              </a:rPr>
              <a:t>الَّذِي</a:t>
            </a:r>
            <a:r>
              <a:rPr lang="fa-IR" sz="3200" dirty="0">
                <a:cs typeface="B Titr" panose="00000700000000000000" pitchFamily="2" charset="-78"/>
              </a:rPr>
              <a:t> </a:t>
            </a:r>
            <a:r>
              <a:rPr lang="fa-IR" sz="3200" dirty="0" err="1">
                <a:cs typeface="B Titr" panose="00000700000000000000" pitchFamily="2" charset="-78"/>
              </a:rPr>
              <a:t>لَمْ</a:t>
            </a:r>
            <a:r>
              <a:rPr lang="fa-IR" sz="3200" dirty="0">
                <a:cs typeface="B Titr" panose="00000700000000000000" pitchFamily="2" charset="-78"/>
              </a:rPr>
              <a:t> </a:t>
            </a:r>
            <a:r>
              <a:rPr lang="fa-IR" sz="3200" dirty="0" err="1">
                <a:cs typeface="B Titr" panose="00000700000000000000" pitchFamily="2" charset="-78"/>
              </a:rPr>
              <a:t>يُخْرِجْنِي</a:t>
            </a:r>
            <a:r>
              <a:rPr lang="fa-IR" sz="3200" dirty="0">
                <a:cs typeface="B Titr" panose="00000700000000000000" pitchFamily="2" charset="-78"/>
              </a:rPr>
              <a:t> </a:t>
            </a:r>
            <a:r>
              <a:rPr lang="fa-IR" sz="3200" dirty="0" err="1">
                <a:cs typeface="B Titr" panose="00000700000000000000" pitchFamily="2" charset="-78"/>
              </a:rPr>
              <a:t>مِنَ</a:t>
            </a:r>
            <a:r>
              <a:rPr lang="fa-IR" sz="3200" dirty="0">
                <a:cs typeface="B Titr" panose="00000700000000000000" pitchFamily="2" charset="-78"/>
              </a:rPr>
              <a:t> </a:t>
            </a:r>
            <a:r>
              <a:rPr lang="fa-IR" sz="3200" dirty="0" err="1">
                <a:cs typeface="B Titr" panose="00000700000000000000" pitchFamily="2" charset="-78"/>
              </a:rPr>
              <a:t>الدُّنْيَا</a:t>
            </a:r>
            <a:r>
              <a:rPr lang="fa-IR" sz="3200" dirty="0">
                <a:cs typeface="B Titr" panose="00000700000000000000" pitchFamily="2" charset="-78"/>
              </a:rPr>
              <a:t> </a:t>
            </a:r>
            <a:r>
              <a:rPr lang="fa-IR" sz="3200" dirty="0" err="1">
                <a:cs typeface="B Titr" panose="00000700000000000000" pitchFamily="2" charset="-78"/>
              </a:rPr>
              <a:t>حَتَّى</a:t>
            </a:r>
            <a:r>
              <a:rPr lang="fa-IR" sz="3200" dirty="0">
                <a:cs typeface="B Titr" panose="00000700000000000000" pitchFamily="2" charset="-78"/>
              </a:rPr>
              <a:t> </a:t>
            </a:r>
            <a:r>
              <a:rPr lang="fa-IR" sz="3200" dirty="0" err="1">
                <a:cs typeface="B Titr" panose="00000700000000000000" pitchFamily="2" charset="-78"/>
              </a:rPr>
              <a:t>أَرَانِي</a:t>
            </a:r>
            <a:r>
              <a:rPr lang="fa-IR" sz="3200" dirty="0">
                <a:cs typeface="B Titr" panose="00000700000000000000" pitchFamily="2" charset="-78"/>
              </a:rPr>
              <a:t> </a:t>
            </a:r>
            <a:r>
              <a:rPr lang="fa-IR" sz="3200" dirty="0" err="1">
                <a:cs typeface="B Titr" panose="00000700000000000000" pitchFamily="2" charset="-78"/>
              </a:rPr>
              <a:t>الْخَلَفَ</a:t>
            </a:r>
            <a:r>
              <a:rPr lang="fa-IR" sz="3200" dirty="0">
                <a:cs typeface="B Titr" panose="00000700000000000000" pitchFamily="2" charset="-78"/>
              </a:rPr>
              <a:t>‏ </a:t>
            </a:r>
            <a:r>
              <a:rPr lang="fa-IR" sz="3200" dirty="0" err="1">
                <a:cs typeface="B Titr" panose="00000700000000000000" pitchFamily="2" charset="-78"/>
              </a:rPr>
              <a:t>مِنْ</a:t>
            </a:r>
            <a:r>
              <a:rPr lang="fa-IR" sz="3200" dirty="0">
                <a:cs typeface="B Titr" panose="00000700000000000000" pitchFamily="2" charset="-78"/>
              </a:rPr>
              <a:t>‏ </a:t>
            </a:r>
            <a:r>
              <a:rPr lang="fa-IR" sz="3200" dirty="0" err="1">
                <a:cs typeface="B Titr" panose="00000700000000000000" pitchFamily="2" charset="-78"/>
              </a:rPr>
              <a:t>بَعْدِي</a:t>
            </a:r>
            <a:r>
              <a:rPr lang="fa-IR" sz="3200" dirty="0">
                <a:cs typeface="B Titr" panose="00000700000000000000" pitchFamily="2" charset="-78"/>
              </a:rPr>
              <a:t>‏ </a:t>
            </a:r>
            <a:r>
              <a:rPr lang="fa-IR" sz="3200" dirty="0" err="1">
                <a:cs typeface="B Titr" panose="00000700000000000000" pitchFamily="2" charset="-78"/>
              </a:rPr>
              <a:t>أَشْبَهَ</a:t>
            </a:r>
            <a:r>
              <a:rPr lang="fa-IR" sz="3200" dirty="0">
                <a:cs typeface="B Titr" panose="00000700000000000000" pitchFamily="2" charset="-78"/>
              </a:rPr>
              <a:t> </a:t>
            </a:r>
            <a:r>
              <a:rPr lang="fa-IR" sz="3200" dirty="0" err="1">
                <a:cs typeface="B Titr" panose="00000700000000000000" pitchFamily="2" charset="-78"/>
              </a:rPr>
              <a:t>النَّاسِ</a:t>
            </a:r>
            <a:r>
              <a:rPr lang="fa-IR" sz="3200" dirty="0">
                <a:cs typeface="B Titr" panose="00000700000000000000" pitchFamily="2" charset="-78"/>
              </a:rPr>
              <a:t> </a:t>
            </a:r>
            <a:r>
              <a:rPr lang="fa-IR" sz="3200" dirty="0" err="1">
                <a:cs typeface="B Titr" panose="00000700000000000000" pitchFamily="2" charset="-78"/>
              </a:rPr>
              <a:t>بِرَسُولِ</a:t>
            </a:r>
            <a:r>
              <a:rPr lang="fa-IR" sz="3200" dirty="0">
                <a:cs typeface="B Titr" panose="00000700000000000000" pitchFamily="2" charset="-78"/>
              </a:rPr>
              <a:t> </a:t>
            </a:r>
            <a:r>
              <a:rPr lang="fa-IR" sz="3200" dirty="0" err="1">
                <a:cs typeface="B Titr" panose="00000700000000000000" pitchFamily="2" charset="-78"/>
              </a:rPr>
              <a:t>اللَّهِ</a:t>
            </a:r>
            <a:r>
              <a:rPr lang="fa-IR" sz="2000" dirty="0">
                <a:cs typeface="B Titr" panose="00000700000000000000" pitchFamily="2" charset="-78"/>
              </a:rPr>
              <a:t> </a:t>
            </a:r>
            <a:r>
              <a:rPr lang="fa-IR" sz="2000" dirty="0" smtClean="0">
                <a:cs typeface="B Titr" panose="00000700000000000000" pitchFamily="2" charset="-78"/>
              </a:rPr>
              <a:t>(ص)</a:t>
            </a:r>
            <a:r>
              <a:rPr lang="fa-IR" sz="3200" dirty="0" smtClean="0">
                <a:cs typeface="B Titr" panose="00000700000000000000" pitchFamily="2" charset="-78"/>
              </a:rPr>
              <a:t> </a:t>
            </a:r>
            <a:r>
              <a:rPr lang="fa-IR" sz="3200" dirty="0" err="1">
                <a:cs typeface="B Titr" panose="00000700000000000000" pitchFamily="2" charset="-78"/>
              </a:rPr>
              <a:t>خَلْقاً</a:t>
            </a:r>
            <a:r>
              <a:rPr lang="fa-IR" sz="3200" dirty="0">
                <a:cs typeface="B Titr" panose="00000700000000000000" pitchFamily="2" charset="-78"/>
              </a:rPr>
              <a:t> </a:t>
            </a:r>
            <a:r>
              <a:rPr lang="fa-IR" sz="3200" dirty="0" err="1">
                <a:cs typeface="B Titr" panose="00000700000000000000" pitchFamily="2" charset="-78"/>
              </a:rPr>
              <a:t>وَ</a:t>
            </a:r>
            <a:r>
              <a:rPr lang="fa-IR" sz="3200" dirty="0">
                <a:cs typeface="B Titr" panose="00000700000000000000" pitchFamily="2" charset="-78"/>
              </a:rPr>
              <a:t> </a:t>
            </a:r>
            <a:r>
              <a:rPr lang="fa-IR" sz="3200" dirty="0" err="1" smtClean="0">
                <a:cs typeface="B Titr" panose="00000700000000000000" pitchFamily="2" charset="-78"/>
              </a:rPr>
              <a:t>خُلْقاً</a:t>
            </a:r>
            <a:endParaRPr lang="fa-IR" sz="3200" dirty="0">
              <a:cs typeface="B Titr" panose="00000700000000000000" pitchFamily="2" charset="-78"/>
            </a:endParaRPr>
          </a:p>
          <a:p>
            <a:pPr algn="ctr">
              <a:lnSpc>
                <a:spcPct val="150000"/>
              </a:lnSpc>
            </a:pPr>
            <a:r>
              <a:rPr lang="fa-IR" sz="3200" dirty="0" smtClean="0">
                <a:solidFill>
                  <a:srgbClr val="FF0000"/>
                </a:solidFill>
                <a:cs typeface="B Titr" panose="00000700000000000000" pitchFamily="2" charset="-78"/>
              </a:rPr>
              <a:t>احمد </a:t>
            </a:r>
            <a:r>
              <a:rPr lang="fa-IR" sz="3200" dirty="0">
                <a:solidFill>
                  <a:srgbClr val="FF0000"/>
                </a:solidFill>
                <a:cs typeface="B Titr" panose="00000700000000000000" pitchFamily="2" charset="-78"/>
              </a:rPr>
              <a:t>بن اسحاق </a:t>
            </a:r>
            <a:r>
              <a:rPr lang="fa-IR" sz="3200" dirty="0" err="1">
                <a:solidFill>
                  <a:srgbClr val="FF0000"/>
                </a:solidFill>
                <a:cs typeface="B Titr" panose="00000700000000000000" pitchFamily="2" charset="-78"/>
              </a:rPr>
              <a:t>گويد</a:t>
            </a:r>
            <a:r>
              <a:rPr lang="fa-IR" sz="3200" dirty="0">
                <a:solidFill>
                  <a:srgbClr val="FF0000"/>
                </a:solidFill>
                <a:cs typeface="B Titr" panose="00000700000000000000" pitchFamily="2" charset="-78"/>
              </a:rPr>
              <a:t>: از امام </a:t>
            </a:r>
            <a:r>
              <a:rPr lang="fa-IR" sz="3200" dirty="0" err="1">
                <a:solidFill>
                  <a:srgbClr val="FF0000"/>
                </a:solidFill>
                <a:cs typeface="B Titr" panose="00000700000000000000" pitchFamily="2" charset="-78"/>
              </a:rPr>
              <a:t>عسكرىّ</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عليه</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السّلام</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شنيدم</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كه</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مى‏فرمود</a:t>
            </a:r>
            <a:r>
              <a:rPr lang="fa-IR" sz="3200" dirty="0">
                <a:solidFill>
                  <a:srgbClr val="FF0000"/>
                </a:solidFill>
                <a:cs typeface="B Titr" panose="00000700000000000000" pitchFamily="2" charset="-78"/>
              </a:rPr>
              <a:t>: سپاس از آن </a:t>
            </a:r>
            <a:r>
              <a:rPr lang="fa-IR" sz="3200" dirty="0" err="1">
                <a:solidFill>
                  <a:srgbClr val="FF0000"/>
                </a:solidFill>
                <a:cs typeface="B Titr" panose="00000700000000000000" pitchFamily="2" charset="-78"/>
              </a:rPr>
              <a:t>خدايى</a:t>
            </a:r>
            <a:r>
              <a:rPr lang="fa-IR" sz="3200" dirty="0">
                <a:solidFill>
                  <a:srgbClr val="FF0000"/>
                </a:solidFill>
                <a:cs typeface="B Titr" panose="00000700000000000000" pitchFamily="2" charset="-78"/>
              </a:rPr>
              <a:t> است </a:t>
            </a:r>
            <a:r>
              <a:rPr lang="fa-IR" sz="3200" dirty="0" err="1">
                <a:solidFill>
                  <a:srgbClr val="FF0000"/>
                </a:solidFill>
                <a:cs typeface="B Titr" panose="00000700000000000000" pitchFamily="2" charset="-78"/>
              </a:rPr>
              <a:t>كه</a:t>
            </a:r>
            <a:r>
              <a:rPr lang="fa-IR" sz="3200" dirty="0">
                <a:solidFill>
                  <a:srgbClr val="FF0000"/>
                </a:solidFill>
                <a:cs typeface="B Titr" panose="00000700000000000000" pitchFamily="2" charset="-78"/>
              </a:rPr>
              <a:t> مرا از </a:t>
            </a:r>
            <a:r>
              <a:rPr lang="fa-IR" sz="3200" dirty="0" err="1">
                <a:solidFill>
                  <a:srgbClr val="FF0000"/>
                </a:solidFill>
                <a:cs typeface="B Titr" panose="00000700000000000000" pitchFamily="2" charset="-78"/>
              </a:rPr>
              <a:t>دنيا</a:t>
            </a:r>
            <a:r>
              <a:rPr lang="fa-IR" sz="3200" dirty="0">
                <a:solidFill>
                  <a:srgbClr val="FF0000"/>
                </a:solidFill>
                <a:cs typeface="B Titr" panose="00000700000000000000" pitchFamily="2" charset="-78"/>
              </a:rPr>
              <a:t> نبرد تا </a:t>
            </a:r>
            <a:r>
              <a:rPr lang="fa-IR" sz="3200" dirty="0" err="1">
                <a:solidFill>
                  <a:srgbClr val="FF0000"/>
                </a:solidFill>
                <a:cs typeface="B Titr" panose="00000700000000000000" pitchFamily="2" charset="-78"/>
              </a:rPr>
              <a:t>آنكه</a:t>
            </a:r>
            <a:r>
              <a:rPr lang="fa-IR" sz="3200" dirty="0">
                <a:solidFill>
                  <a:srgbClr val="FF0000"/>
                </a:solidFill>
                <a:cs typeface="B Titr" panose="00000700000000000000" pitchFamily="2" charset="-78"/>
              </a:rPr>
              <a:t> </a:t>
            </a:r>
            <a:r>
              <a:rPr lang="fa-IR" sz="3200" dirty="0" err="1">
                <a:solidFill>
                  <a:srgbClr val="FF0000"/>
                </a:solidFill>
                <a:cs typeface="B Titr" panose="00000700000000000000" pitchFamily="2" charset="-78"/>
              </a:rPr>
              <a:t>جانشين</a:t>
            </a:r>
            <a:r>
              <a:rPr lang="fa-IR" sz="3200" dirty="0">
                <a:solidFill>
                  <a:srgbClr val="FF0000"/>
                </a:solidFill>
                <a:cs typeface="B Titr" panose="00000700000000000000" pitchFamily="2" charset="-78"/>
              </a:rPr>
              <a:t> مرا به من نشان داد، او از نظر </a:t>
            </a:r>
            <a:r>
              <a:rPr lang="fa-IR" sz="3200" dirty="0" err="1">
                <a:solidFill>
                  <a:srgbClr val="FF0000"/>
                </a:solidFill>
                <a:cs typeface="B Titr" panose="00000700000000000000" pitchFamily="2" charset="-78"/>
              </a:rPr>
              <a:t>آفرينش</a:t>
            </a:r>
            <a:r>
              <a:rPr lang="fa-IR" sz="3200" dirty="0">
                <a:solidFill>
                  <a:srgbClr val="FF0000"/>
                </a:solidFill>
                <a:cs typeface="B Titr" panose="00000700000000000000" pitchFamily="2" charset="-78"/>
              </a:rPr>
              <a:t> و اخلاق </a:t>
            </a:r>
            <a:r>
              <a:rPr lang="fa-IR" sz="3200" dirty="0" err="1">
                <a:solidFill>
                  <a:srgbClr val="FF0000"/>
                </a:solidFill>
                <a:cs typeface="B Titr" panose="00000700000000000000" pitchFamily="2" charset="-78"/>
              </a:rPr>
              <a:t>شبيه‏ترين</a:t>
            </a:r>
            <a:r>
              <a:rPr lang="fa-IR" sz="3200" dirty="0">
                <a:solidFill>
                  <a:srgbClr val="FF0000"/>
                </a:solidFill>
                <a:cs typeface="B Titr" panose="00000700000000000000" pitchFamily="2" charset="-78"/>
              </a:rPr>
              <a:t> مردم به رسول خداست</a:t>
            </a:r>
            <a:r>
              <a:rPr lang="fa-IR" sz="3200" dirty="0" smtClean="0">
                <a:solidFill>
                  <a:srgbClr val="FF0000"/>
                </a:solidFill>
                <a:cs typeface="B Titr" panose="00000700000000000000" pitchFamily="2" charset="-78"/>
              </a:rPr>
              <a:t>.</a:t>
            </a:r>
            <a:endParaRPr lang="fa-IR" sz="3200" dirty="0">
              <a:solidFill>
                <a:srgbClr val="FF0000"/>
              </a:solidFill>
              <a:cs typeface="B Titr" panose="00000700000000000000" pitchFamily="2" charset="-78"/>
            </a:endParaRPr>
          </a:p>
          <a:p>
            <a:pPr algn="ctr">
              <a:lnSpc>
                <a:spcPct val="150000"/>
              </a:lnSpc>
            </a:pPr>
            <a:r>
              <a:rPr lang="fa-IR" sz="3200" dirty="0" err="1" smtClean="0">
                <a:cs typeface="B Titr" panose="00000700000000000000" pitchFamily="2" charset="-78"/>
              </a:rPr>
              <a:t>كمال</a:t>
            </a:r>
            <a:r>
              <a:rPr lang="fa-IR" sz="3200" dirty="0" smtClean="0">
                <a:cs typeface="B Titr" panose="00000700000000000000" pitchFamily="2" charset="-78"/>
              </a:rPr>
              <a:t> </a:t>
            </a:r>
            <a:r>
              <a:rPr lang="fa-IR" sz="3200" dirty="0" err="1">
                <a:cs typeface="B Titr" panose="00000700000000000000" pitchFamily="2" charset="-78"/>
              </a:rPr>
              <a:t>الدين</a:t>
            </a:r>
            <a:r>
              <a:rPr lang="fa-IR" sz="3200" dirty="0">
                <a:cs typeface="B Titr" panose="00000700000000000000" pitchFamily="2" charset="-78"/>
              </a:rPr>
              <a:t> و تمام </a:t>
            </a:r>
            <a:r>
              <a:rPr lang="fa-IR" sz="3200" dirty="0" err="1">
                <a:cs typeface="B Titr" panose="00000700000000000000" pitchFamily="2" charset="-78"/>
              </a:rPr>
              <a:t>النعمة</a:t>
            </a:r>
            <a:r>
              <a:rPr lang="fa-IR" sz="3200" dirty="0">
                <a:cs typeface="B Titr" panose="00000700000000000000" pitchFamily="2" charset="-78"/>
              </a:rPr>
              <a:t>، ج‏2، ص: </a:t>
            </a:r>
            <a:r>
              <a:rPr lang="fa-IR" sz="3200" dirty="0" smtClean="0">
                <a:cs typeface="B Titr" panose="00000700000000000000" pitchFamily="2" charset="-78"/>
              </a:rPr>
              <a:t>409</a:t>
            </a:r>
            <a:endParaRPr lang="fa-IR" sz="3200" dirty="0">
              <a:cs typeface="B Titr" panose="00000700000000000000" pitchFamily="2" charset="-78"/>
            </a:endParaRPr>
          </a:p>
        </p:txBody>
      </p:sp>
    </p:spTree>
    <p:extLst>
      <p:ext uri="{BB962C8B-B14F-4D97-AF65-F5344CB8AC3E}">
        <p14:creationId xmlns:p14="http://schemas.microsoft.com/office/powerpoint/2010/main" val="42732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wipe(down)">
                                      <p:cBhvr>
                                        <p:cTn id="41" dur="500"/>
                                        <p:tgtEl>
                                          <p:spTgt spid="5">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5">
                                            <p:txEl>
                                              <p:pRg st="1" end="1"/>
                                            </p:txEl>
                                          </p:spTgt>
                                        </p:tgtEl>
                                        <p:attrNameLst>
                                          <p:attrName>style.visibility</p:attrName>
                                        </p:attrNameLst>
                                      </p:cBhvr>
                                      <p:to>
                                        <p:strVal val="visible"/>
                                      </p:to>
                                    </p:set>
                                    <p:animEffect transition="in" filter="wipe(down)">
                                      <p:cBhvr>
                                        <p:cTn id="46" dur="500"/>
                                        <p:tgtEl>
                                          <p:spTgt spid="5">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wipe(down)">
                                      <p:cBhvr>
                                        <p:cTn id="5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53216" cy="6813376"/>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endParaRPr lang="fa-IR" dirty="0">
              <a:cs typeface="B Titr" panose="00000700000000000000" pitchFamily="2" charset="-78"/>
            </a:endParaRPr>
          </a:p>
        </p:txBody>
      </p:sp>
      <p:sp>
        <p:nvSpPr>
          <p:cNvPr id="3" name="10-Point Star 2"/>
          <p:cNvSpPr/>
          <p:nvPr/>
        </p:nvSpPr>
        <p:spPr>
          <a:xfrm>
            <a:off x="8214689" y="95992"/>
            <a:ext cx="893816" cy="645552"/>
          </a:xfrm>
          <a:prstGeom prst="star10">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600" dirty="0" smtClean="0">
                <a:cs typeface="B Titr" panose="00000700000000000000" pitchFamily="2" charset="-78"/>
              </a:rPr>
              <a:t>دسته چهارم</a:t>
            </a:r>
            <a:endParaRPr lang="fa-IR" sz="1600" dirty="0">
              <a:cs typeface="B Titr" panose="00000700000000000000" pitchFamily="2" charset="-78"/>
            </a:endParaRPr>
          </a:p>
        </p:txBody>
      </p:sp>
      <p:sp>
        <p:nvSpPr>
          <p:cNvPr id="4" name="Rectangle 3"/>
          <p:cNvSpPr/>
          <p:nvPr/>
        </p:nvSpPr>
        <p:spPr>
          <a:xfrm>
            <a:off x="4860032" y="77784"/>
            <a:ext cx="3354656" cy="564456"/>
          </a:xfrm>
          <a:prstGeom prst="rect">
            <a:avLst/>
          </a:prstGeom>
        </p:spPr>
        <p:style>
          <a:lnRef idx="0">
            <a:schemeClr val="dk1"/>
          </a:lnRef>
          <a:fillRef idx="3">
            <a:schemeClr val="dk1"/>
          </a:fillRef>
          <a:effectRef idx="3">
            <a:schemeClr val="dk1"/>
          </a:effectRef>
          <a:fontRef idx="minor">
            <a:schemeClr val="lt1"/>
          </a:fontRef>
        </p:style>
        <p:txBody>
          <a:bodyPr rtlCol="1" anchor="ctr"/>
          <a:lstStyle/>
          <a:p>
            <a:r>
              <a:rPr lang="fa-IR" sz="2800" b="1" dirty="0" smtClean="0">
                <a:cs typeface="B Titr" panose="00000700000000000000" pitchFamily="2" charset="-78"/>
              </a:rPr>
              <a:t>غیبت و مباحث پیرامونی</a:t>
            </a:r>
            <a:endParaRPr lang="fa-IR" sz="2800" b="1" dirty="0">
              <a:cs typeface="B Titr" panose="00000700000000000000" pitchFamily="2" charset="-78"/>
            </a:endParaRPr>
          </a:p>
        </p:txBody>
      </p:sp>
      <p:sp>
        <p:nvSpPr>
          <p:cNvPr id="8" name="Rectangle 7"/>
          <p:cNvSpPr/>
          <p:nvPr/>
        </p:nvSpPr>
        <p:spPr>
          <a:xfrm>
            <a:off x="1" y="620688"/>
            <a:ext cx="9108504" cy="2862322"/>
          </a:xfrm>
          <a:prstGeom prst="rect">
            <a:avLst/>
          </a:prstGeom>
        </p:spPr>
        <p:txBody>
          <a:bodyPr wrap="square">
            <a:spAutoFit/>
          </a:bodyPr>
          <a:lstStyle/>
          <a:p>
            <a:pPr algn="ctr">
              <a:lnSpc>
                <a:spcPct val="150000"/>
              </a:lnSpc>
            </a:pPr>
            <a:r>
              <a:rPr lang="fa-IR" sz="2400" dirty="0" err="1" smtClean="0">
                <a:cs typeface="B Titr" panose="00000700000000000000" pitchFamily="2" charset="-78"/>
              </a:rPr>
              <a:t>الْأَصْبَغِ</a:t>
            </a:r>
            <a:r>
              <a:rPr lang="fa-IR" sz="2400" dirty="0" smtClean="0">
                <a:cs typeface="B Titr" panose="00000700000000000000" pitchFamily="2" charset="-78"/>
              </a:rPr>
              <a:t> </a:t>
            </a:r>
            <a:r>
              <a:rPr lang="fa-IR" sz="2400" dirty="0" err="1" smtClean="0">
                <a:cs typeface="B Titr" panose="00000700000000000000" pitchFamily="2" charset="-78"/>
              </a:rPr>
              <a:t>بْن</a:t>
            </a:r>
            <a:r>
              <a:rPr lang="fa-IR" sz="2400" dirty="0" smtClean="0">
                <a:cs typeface="B Titr" panose="00000700000000000000" pitchFamily="2" charset="-78"/>
              </a:rPr>
              <a:t> </a:t>
            </a:r>
            <a:r>
              <a:rPr lang="fa-IR" sz="2400" dirty="0" err="1" smtClean="0">
                <a:cs typeface="B Titr" panose="00000700000000000000" pitchFamily="2" charset="-78"/>
              </a:rPr>
              <a:t>نُبَاتَةَ</a:t>
            </a:r>
            <a:r>
              <a:rPr lang="fa-IR" sz="2400" dirty="0" smtClean="0">
                <a:cs typeface="B Titr" panose="00000700000000000000" pitchFamily="2" charset="-78"/>
              </a:rPr>
              <a:t> </a:t>
            </a:r>
            <a:r>
              <a:rPr lang="fa-IR" sz="2400" dirty="0" err="1" smtClean="0">
                <a:cs typeface="B Titr" panose="00000700000000000000" pitchFamily="2" charset="-78"/>
              </a:rPr>
              <a:t>قَالَ</a:t>
            </a:r>
            <a:r>
              <a:rPr lang="fa-IR" sz="2400" dirty="0" smtClean="0">
                <a:cs typeface="B Titr" panose="00000700000000000000" pitchFamily="2" charset="-78"/>
              </a:rPr>
              <a:t>: </a:t>
            </a:r>
            <a:r>
              <a:rPr lang="fa-IR" sz="2400" dirty="0" err="1" smtClean="0">
                <a:cs typeface="B Titr" panose="00000700000000000000" pitchFamily="2" charset="-78"/>
              </a:rPr>
              <a:t>أَتَيْتُ</a:t>
            </a:r>
            <a:r>
              <a:rPr lang="fa-IR" sz="2400" dirty="0" smtClean="0">
                <a:cs typeface="B Titr" panose="00000700000000000000" pitchFamily="2" charset="-78"/>
              </a:rPr>
              <a:t> </a:t>
            </a:r>
            <a:r>
              <a:rPr lang="fa-IR" sz="2400" dirty="0" err="1" smtClean="0">
                <a:cs typeface="B Titr" panose="00000700000000000000" pitchFamily="2" charset="-78"/>
              </a:rPr>
              <a:t>أَمِيرَ</a:t>
            </a:r>
            <a:r>
              <a:rPr lang="fa-IR" sz="2400" dirty="0" smtClean="0">
                <a:cs typeface="B Titr" panose="00000700000000000000" pitchFamily="2" charset="-78"/>
              </a:rPr>
              <a:t> </a:t>
            </a:r>
            <a:r>
              <a:rPr lang="fa-IR" sz="2400" dirty="0" err="1" smtClean="0">
                <a:cs typeface="B Titr" panose="00000700000000000000" pitchFamily="2" charset="-78"/>
              </a:rPr>
              <a:t>الْمُؤْمِنِينَ</a:t>
            </a:r>
            <a:r>
              <a:rPr lang="fa-IR" dirty="0" smtClean="0">
                <a:cs typeface="B Titr" panose="00000700000000000000" pitchFamily="2" charset="-78"/>
              </a:rPr>
              <a:t> (ع)</a:t>
            </a:r>
            <a:r>
              <a:rPr lang="fa-IR" sz="2400" dirty="0" smtClean="0">
                <a:cs typeface="B Titr" panose="00000700000000000000" pitchFamily="2" charset="-78"/>
              </a:rPr>
              <a:t> </a:t>
            </a:r>
            <a:r>
              <a:rPr lang="fa-IR" sz="2400" dirty="0" err="1" smtClean="0">
                <a:cs typeface="B Titr" panose="00000700000000000000" pitchFamily="2" charset="-78"/>
              </a:rPr>
              <a:t>فَوَجَدْتُهُ</a:t>
            </a:r>
            <a:r>
              <a:rPr lang="fa-IR" sz="2400" dirty="0" smtClean="0">
                <a:cs typeface="B Titr" panose="00000700000000000000" pitchFamily="2" charset="-78"/>
              </a:rPr>
              <a:t> </a:t>
            </a:r>
            <a:r>
              <a:rPr lang="fa-IR" sz="2400" dirty="0" err="1" smtClean="0">
                <a:cs typeface="B Titr" panose="00000700000000000000" pitchFamily="2" charset="-78"/>
              </a:rPr>
              <a:t>مُتَفَكِّراً</a:t>
            </a:r>
            <a:r>
              <a:rPr lang="fa-IR" sz="2400" dirty="0" smtClean="0">
                <a:cs typeface="B Titr" panose="00000700000000000000" pitchFamily="2" charset="-78"/>
              </a:rPr>
              <a:t> </a:t>
            </a:r>
            <a:r>
              <a:rPr lang="fa-IR" sz="2400" dirty="0" err="1" smtClean="0">
                <a:cs typeface="B Titr" panose="00000700000000000000" pitchFamily="2" charset="-78"/>
              </a:rPr>
              <a:t>يَنْكُتُ</a:t>
            </a:r>
            <a:r>
              <a:rPr lang="fa-IR" sz="2400" dirty="0" smtClean="0">
                <a:cs typeface="B Titr" panose="00000700000000000000" pitchFamily="2" charset="-78"/>
              </a:rPr>
              <a:t> </a:t>
            </a:r>
            <a:r>
              <a:rPr lang="fa-IR" sz="2400" dirty="0" err="1" smtClean="0">
                <a:cs typeface="B Titr" panose="00000700000000000000" pitchFamily="2" charset="-78"/>
              </a:rPr>
              <a:t>فِي</a:t>
            </a:r>
            <a:r>
              <a:rPr lang="fa-IR" sz="2400" dirty="0" smtClean="0">
                <a:cs typeface="B Titr" panose="00000700000000000000" pitchFamily="2" charset="-78"/>
              </a:rPr>
              <a:t> </a:t>
            </a:r>
            <a:r>
              <a:rPr lang="fa-IR" sz="2400" dirty="0" err="1" smtClean="0">
                <a:cs typeface="B Titr" panose="00000700000000000000" pitchFamily="2" charset="-78"/>
              </a:rPr>
              <a:t>الْأَرْضِ</a:t>
            </a:r>
            <a:r>
              <a:rPr lang="fa-IR" sz="2400" dirty="0" smtClean="0">
                <a:cs typeface="B Titr" panose="00000700000000000000" pitchFamily="2" charset="-78"/>
              </a:rPr>
              <a:t> </a:t>
            </a:r>
            <a:r>
              <a:rPr lang="fa-IR" sz="2400" dirty="0" err="1" smtClean="0">
                <a:cs typeface="B Titr" panose="00000700000000000000" pitchFamily="2" charset="-78"/>
              </a:rPr>
              <a:t>فَقُلْتُ</a:t>
            </a:r>
            <a:r>
              <a:rPr lang="fa-IR" sz="2400" dirty="0" smtClean="0">
                <a:cs typeface="B Titr" panose="00000700000000000000" pitchFamily="2" charset="-78"/>
              </a:rPr>
              <a:t> </a:t>
            </a:r>
            <a:r>
              <a:rPr lang="fa-IR" sz="2400" dirty="0" err="1" smtClean="0">
                <a:cs typeface="B Titr" panose="00000700000000000000" pitchFamily="2" charset="-78"/>
              </a:rPr>
              <a:t>يَا</a:t>
            </a:r>
            <a:r>
              <a:rPr lang="fa-IR" sz="2400" dirty="0" smtClean="0">
                <a:cs typeface="B Titr" panose="00000700000000000000" pitchFamily="2" charset="-78"/>
              </a:rPr>
              <a:t> </a:t>
            </a:r>
            <a:r>
              <a:rPr lang="fa-IR" sz="2400" dirty="0" err="1" smtClean="0">
                <a:cs typeface="B Titr" panose="00000700000000000000" pitchFamily="2" charset="-78"/>
              </a:rPr>
              <a:t>أَمِيرَ</a:t>
            </a:r>
            <a:r>
              <a:rPr lang="fa-IR" sz="2400" dirty="0" smtClean="0">
                <a:cs typeface="B Titr" panose="00000700000000000000" pitchFamily="2" charset="-78"/>
              </a:rPr>
              <a:t> </a:t>
            </a:r>
            <a:r>
              <a:rPr lang="fa-IR" sz="2400" dirty="0" err="1" smtClean="0">
                <a:cs typeface="B Titr" panose="00000700000000000000" pitchFamily="2" charset="-78"/>
              </a:rPr>
              <a:t>الْمُؤْمِنِينَ</a:t>
            </a:r>
            <a:r>
              <a:rPr lang="fa-IR" sz="2400" dirty="0" smtClean="0">
                <a:cs typeface="B Titr" panose="00000700000000000000" pitchFamily="2" charset="-78"/>
              </a:rPr>
              <a:t> </a:t>
            </a:r>
            <a:r>
              <a:rPr lang="fa-IR" sz="2400" dirty="0" err="1" smtClean="0">
                <a:cs typeface="B Titr" panose="00000700000000000000" pitchFamily="2" charset="-78"/>
              </a:rPr>
              <a:t>مَا</a:t>
            </a:r>
            <a:r>
              <a:rPr lang="fa-IR" sz="2400" dirty="0" smtClean="0">
                <a:cs typeface="B Titr" panose="00000700000000000000" pitchFamily="2" charset="-78"/>
              </a:rPr>
              <a:t> </a:t>
            </a:r>
            <a:r>
              <a:rPr lang="fa-IR" sz="2400" dirty="0" err="1" smtClean="0">
                <a:cs typeface="B Titr" panose="00000700000000000000" pitchFamily="2" charset="-78"/>
              </a:rPr>
              <a:t>لِي</a:t>
            </a:r>
            <a:r>
              <a:rPr lang="fa-IR" sz="2400" dirty="0" smtClean="0">
                <a:cs typeface="B Titr" panose="00000700000000000000" pitchFamily="2" charset="-78"/>
              </a:rPr>
              <a:t> </a:t>
            </a:r>
            <a:r>
              <a:rPr lang="fa-IR" sz="2400" dirty="0" err="1" smtClean="0">
                <a:cs typeface="B Titr" panose="00000700000000000000" pitchFamily="2" charset="-78"/>
              </a:rPr>
              <a:t>أَرَاكَ</a:t>
            </a:r>
            <a:r>
              <a:rPr lang="fa-IR" sz="2400" dirty="0" smtClean="0">
                <a:cs typeface="B Titr" panose="00000700000000000000" pitchFamily="2" charset="-78"/>
              </a:rPr>
              <a:t> </a:t>
            </a:r>
            <a:r>
              <a:rPr lang="fa-IR" sz="2400" dirty="0" err="1" smtClean="0">
                <a:cs typeface="B Titr" panose="00000700000000000000" pitchFamily="2" charset="-78"/>
              </a:rPr>
              <a:t>مُتَفَكِّراً</a:t>
            </a:r>
            <a:r>
              <a:rPr lang="fa-IR" sz="2400" dirty="0" smtClean="0">
                <a:cs typeface="B Titr" panose="00000700000000000000" pitchFamily="2" charset="-78"/>
              </a:rPr>
              <a:t> </a:t>
            </a:r>
            <a:r>
              <a:rPr lang="fa-IR" sz="2400" dirty="0" err="1" smtClean="0">
                <a:cs typeface="B Titr" panose="00000700000000000000" pitchFamily="2" charset="-78"/>
              </a:rPr>
              <a:t>تَنْكُتُ</a:t>
            </a:r>
            <a:r>
              <a:rPr lang="fa-IR" sz="2400" dirty="0" smtClean="0">
                <a:cs typeface="B Titr" panose="00000700000000000000" pitchFamily="2" charset="-78"/>
              </a:rPr>
              <a:t> </a:t>
            </a:r>
            <a:r>
              <a:rPr lang="fa-IR" sz="2400" dirty="0" err="1" smtClean="0">
                <a:cs typeface="B Titr" panose="00000700000000000000" pitchFamily="2" charset="-78"/>
              </a:rPr>
              <a:t>فِي</a:t>
            </a:r>
            <a:r>
              <a:rPr lang="fa-IR" sz="2400" dirty="0" smtClean="0">
                <a:cs typeface="B Titr" panose="00000700000000000000" pitchFamily="2" charset="-78"/>
              </a:rPr>
              <a:t> </a:t>
            </a:r>
            <a:r>
              <a:rPr lang="fa-IR" sz="2400" dirty="0" err="1" smtClean="0">
                <a:cs typeface="B Titr" panose="00000700000000000000" pitchFamily="2" charset="-78"/>
              </a:rPr>
              <a:t>الْأَرْضِ</a:t>
            </a:r>
            <a:r>
              <a:rPr lang="fa-IR" sz="2400" dirty="0" smtClean="0">
                <a:cs typeface="B Titr" panose="00000700000000000000" pitchFamily="2" charset="-78"/>
              </a:rPr>
              <a:t> </a:t>
            </a:r>
            <a:r>
              <a:rPr lang="fa-IR" sz="2400" dirty="0" err="1" smtClean="0">
                <a:cs typeface="B Titr" panose="00000700000000000000" pitchFamily="2" charset="-78"/>
              </a:rPr>
              <a:t>أَرَغْبَةً</a:t>
            </a:r>
            <a:r>
              <a:rPr lang="fa-IR" sz="2400" dirty="0" smtClean="0">
                <a:cs typeface="B Titr" panose="00000700000000000000" pitchFamily="2" charset="-78"/>
              </a:rPr>
              <a:t> </a:t>
            </a:r>
            <a:r>
              <a:rPr lang="fa-IR" sz="2400" dirty="0" err="1" smtClean="0">
                <a:cs typeface="B Titr" panose="00000700000000000000" pitchFamily="2" charset="-78"/>
              </a:rPr>
              <a:t>مِنْكَ</a:t>
            </a:r>
            <a:r>
              <a:rPr lang="fa-IR" sz="2400" dirty="0" smtClean="0">
                <a:cs typeface="B Titr" panose="00000700000000000000" pitchFamily="2" charset="-78"/>
              </a:rPr>
              <a:t> </a:t>
            </a:r>
            <a:r>
              <a:rPr lang="fa-IR" sz="2400" dirty="0" err="1" smtClean="0">
                <a:cs typeface="B Titr" panose="00000700000000000000" pitchFamily="2" charset="-78"/>
              </a:rPr>
              <a:t>فِيهَا</a:t>
            </a:r>
            <a:r>
              <a:rPr lang="fa-IR" sz="2400" dirty="0" smtClean="0">
                <a:cs typeface="B Titr" panose="00000700000000000000" pitchFamily="2" charset="-78"/>
              </a:rPr>
              <a:t> </a:t>
            </a:r>
            <a:r>
              <a:rPr lang="fa-IR" sz="2400" dirty="0" err="1" smtClean="0">
                <a:cs typeface="B Titr" panose="00000700000000000000" pitchFamily="2" charset="-78"/>
              </a:rPr>
              <a:t>فَقَالَ</a:t>
            </a:r>
            <a:r>
              <a:rPr lang="fa-IR" sz="2400" dirty="0" smtClean="0">
                <a:cs typeface="B Titr" panose="00000700000000000000" pitchFamily="2" charset="-78"/>
              </a:rPr>
              <a:t> </a:t>
            </a:r>
            <a:r>
              <a:rPr lang="fa-IR" sz="2400" dirty="0" err="1" smtClean="0">
                <a:cs typeface="B Titr" panose="00000700000000000000" pitchFamily="2" charset="-78"/>
              </a:rPr>
              <a:t>لَا</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اللَّهِ</a:t>
            </a:r>
            <a:r>
              <a:rPr lang="fa-IR" sz="2400" dirty="0" smtClean="0">
                <a:cs typeface="B Titr" panose="00000700000000000000" pitchFamily="2" charset="-78"/>
              </a:rPr>
              <a:t> </a:t>
            </a:r>
            <a:r>
              <a:rPr lang="fa-IR" sz="2400" dirty="0" err="1" smtClean="0">
                <a:cs typeface="B Titr" panose="00000700000000000000" pitchFamily="2" charset="-78"/>
              </a:rPr>
              <a:t>مَا</a:t>
            </a:r>
            <a:r>
              <a:rPr lang="fa-IR" sz="2400" dirty="0" smtClean="0">
                <a:cs typeface="B Titr" panose="00000700000000000000" pitchFamily="2" charset="-78"/>
              </a:rPr>
              <a:t> </a:t>
            </a:r>
            <a:r>
              <a:rPr lang="fa-IR" sz="2400" dirty="0" err="1" smtClean="0">
                <a:cs typeface="B Titr" panose="00000700000000000000" pitchFamily="2" charset="-78"/>
              </a:rPr>
              <a:t>رَغِبْتُ</a:t>
            </a:r>
            <a:r>
              <a:rPr lang="fa-IR" sz="2400" dirty="0" smtClean="0">
                <a:cs typeface="B Titr" panose="00000700000000000000" pitchFamily="2" charset="-78"/>
              </a:rPr>
              <a:t> </a:t>
            </a:r>
            <a:r>
              <a:rPr lang="fa-IR" sz="2400" dirty="0" err="1" smtClean="0">
                <a:cs typeface="B Titr" panose="00000700000000000000" pitchFamily="2" charset="-78"/>
              </a:rPr>
              <a:t>فِيهَا</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لَا</a:t>
            </a:r>
            <a:r>
              <a:rPr lang="fa-IR" sz="2400" dirty="0" smtClean="0">
                <a:cs typeface="B Titr" panose="00000700000000000000" pitchFamily="2" charset="-78"/>
              </a:rPr>
              <a:t> </a:t>
            </a:r>
            <a:r>
              <a:rPr lang="fa-IR" sz="2400" dirty="0" err="1" smtClean="0">
                <a:cs typeface="B Titr" panose="00000700000000000000" pitchFamily="2" charset="-78"/>
              </a:rPr>
              <a:t>فِي</a:t>
            </a:r>
            <a:r>
              <a:rPr lang="fa-IR" sz="2400" dirty="0" smtClean="0">
                <a:cs typeface="B Titr" panose="00000700000000000000" pitchFamily="2" charset="-78"/>
              </a:rPr>
              <a:t> </a:t>
            </a:r>
            <a:r>
              <a:rPr lang="fa-IR" sz="2400" dirty="0" err="1" smtClean="0">
                <a:cs typeface="B Titr" panose="00000700000000000000" pitchFamily="2" charset="-78"/>
              </a:rPr>
              <a:t>الدُّنْيَا</a:t>
            </a:r>
            <a:r>
              <a:rPr lang="fa-IR" sz="2400" dirty="0" smtClean="0">
                <a:cs typeface="B Titr" panose="00000700000000000000" pitchFamily="2" charset="-78"/>
              </a:rPr>
              <a:t> </a:t>
            </a:r>
            <a:r>
              <a:rPr lang="fa-IR" sz="2400" dirty="0" err="1" smtClean="0">
                <a:cs typeface="B Titr" panose="00000700000000000000" pitchFamily="2" charset="-78"/>
              </a:rPr>
              <a:t>يَوْماً</a:t>
            </a:r>
            <a:r>
              <a:rPr lang="fa-IR" sz="2400" dirty="0" smtClean="0">
                <a:cs typeface="B Titr" panose="00000700000000000000" pitchFamily="2" charset="-78"/>
              </a:rPr>
              <a:t> </a:t>
            </a:r>
            <a:r>
              <a:rPr lang="fa-IR" sz="2400" dirty="0" err="1" smtClean="0">
                <a:cs typeface="B Titr" panose="00000700000000000000" pitchFamily="2" charset="-78"/>
              </a:rPr>
              <a:t>قَطُّ</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لَكِنِّي</a:t>
            </a:r>
            <a:r>
              <a:rPr lang="fa-IR" sz="2400" dirty="0" smtClean="0">
                <a:cs typeface="B Titr" panose="00000700000000000000" pitchFamily="2" charset="-78"/>
              </a:rPr>
              <a:t> </a:t>
            </a:r>
            <a:r>
              <a:rPr lang="fa-IR" sz="2400" dirty="0" err="1" smtClean="0">
                <a:cs typeface="B Titr" panose="00000700000000000000" pitchFamily="2" charset="-78"/>
              </a:rPr>
              <a:t>فَكَّرْتُ</a:t>
            </a:r>
            <a:r>
              <a:rPr lang="fa-IR" sz="2400" dirty="0" smtClean="0">
                <a:cs typeface="B Titr" panose="00000700000000000000" pitchFamily="2" charset="-78"/>
              </a:rPr>
              <a:t> </a:t>
            </a:r>
            <a:r>
              <a:rPr lang="fa-IR" sz="2400" dirty="0" err="1" smtClean="0">
                <a:cs typeface="B Titr" panose="00000700000000000000" pitchFamily="2" charset="-78"/>
              </a:rPr>
              <a:t>فِي</a:t>
            </a:r>
            <a:r>
              <a:rPr lang="fa-IR" sz="2400" dirty="0" smtClean="0">
                <a:cs typeface="B Titr" panose="00000700000000000000" pitchFamily="2" charset="-78"/>
              </a:rPr>
              <a:t> </a:t>
            </a:r>
            <a:r>
              <a:rPr lang="fa-IR" sz="2400" dirty="0" err="1" smtClean="0">
                <a:cs typeface="B Titr" panose="00000700000000000000" pitchFamily="2" charset="-78"/>
              </a:rPr>
              <a:t>مَوْلُودٍ</a:t>
            </a:r>
            <a:r>
              <a:rPr lang="fa-IR" sz="2400" dirty="0" smtClean="0">
                <a:cs typeface="B Titr" panose="00000700000000000000" pitchFamily="2" charset="-78"/>
              </a:rPr>
              <a:t> </a:t>
            </a:r>
            <a:r>
              <a:rPr lang="fa-IR" sz="2400" dirty="0" err="1" smtClean="0">
                <a:cs typeface="B Titr" panose="00000700000000000000" pitchFamily="2" charset="-78"/>
              </a:rPr>
              <a:t>يَكُونُ</a:t>
            </a:r>
            <a:r>
              <a:rPr lang="fa-IR" sz="2400" dirty="0" smtClean="0">
                <a:cs typeface="B Titr" panose="00000700000000000000" pitchFamily="2" charset="-78"/>
              </a:rPr>
              <a:t> </a:t>
            </a:r>
            <a:r>
              <a:rPr lang="fa-IR" sz="2400" dirty="0" err="1" smtClean="0">
                <a:cs typeface="B Titr" panose="00000700000000000000" pitchFamily="2" charset="-78"/>
              </a:rPr>
              <a:t>مِنْ</a:t>
            </a:r>
            <a:r>
              <a:rPr lang="fa-IR" sz="2400" dirty="0" smtClean="0">
                <a:cs typeface="B Titr" panose="00000700000000000000" pitchFamily="2" charset="-78"/>
              </a:rPr>
              <a:t> </a:t>
            </a:r>
            <a:r>
              <a:rPr lang="fa-IR" sz="2400" dirty="0" err="1" smtClean="0">
                <a:cs typeface="B Titr" panose="00000700000000000000" pitchFamily="2" charset="-78"/>
              </a:rPr>
              <a:t>ظَهْرِي</a:t>
            </a:r>
            <a:r>
              <a:rPr lang="fa-IR" sz="2400" dirty="0" smtClean="0">
                <a:cs typeface="B Titr" panose="00000700000000000000" pitchFamily="2" charset="-78"/>
              </a:rPr>
              <a:t> </a:t>
            </a:r>
            <a:r>
              <a:rPr lang="fa-IR" sz="2400" dirty="0" err="1" smtClean="0">
                <a:cs typeface="B Titr" panose="00000700000000000000" pitchFamily="2" charset="-78"/>
              </a:rPr>
              <a:t>الْحَادِيَ</a:t>
            </a:r>
            <a:r>
              <a:rPr lang="fa-IR" sz="2400" dirty="0" smtClean="0">
                <a:cs typeface="B Titr" panose="00000700000000000000" pitchFamily="2" charset="-78"/>
              </a:rPr>
              <a:t> </a:t>
            </a:r>
            <a:r>
              <a:rPr lang="fa-IR" sz="2400" dirty="0" err="1" smtClean="0">
                <a:cs typeface="B Titr" panose="00000700000000000000" pitchFamily="2" charset="-78"/>
              </a:rPr>
              <a:t>عَشَرَ</a:t>
            </a:r>
            <a:r>
              <a:rPr lang="fa-IR" sz="2400" dirty="0" smtClean="0">
                <a:cs typeface="B Titr" panose="00000700000000000000" pitchFamily="2" charset="-78"/>
              </a:rPr>
              <a:t> </a:t>
            </a:r>
            <a:r>
              <a:rPr lang="fa-IR" sz="2400" dirty="0" err="1" smtClean="0">
                <a:cs typeface="B Titr" panose="00000700000000000000" pitchFamily="2" charset="-78"/>
              </a:rPr>
              <a:t>مِنْ</a:t>
            </a:r>
            <a:r>
              <a:rPr lang="fa-IR" sz="2400" dirty="0" smtClean="0">
                <a:cs typeface="B Titr" panose="00000700000000000000" pitchFamily="2" charset="-78"/>
              </a:rPr>
              <a:t> </a:t>
            </a:r>
            <a:r>
              <a:rPr lang="fa-IR" sz="2400" dirty="0" err="1" smtClean="0">
                <a:cs typeface="B Titr" panose="00000700000000000000" pitchFamily="2" charset="-78"/>
              </a:rPr>
              <a:t>وُلْدِي</a:t>
            </a:r>
            <a:r>
              <a:rPr lang="fa-IR" sz="2400" dirty="0" smtClean="0">
                <a:cs typeface="B Titr" panose="00000700000000000000" pitchFamily="2" charset="-78"/>
              </a:rPr>
              <a:t> </a:t>
            </a:r>
            <a:r>
              <a:rPr lang="fa-IR" sz="2400" dirty="0" err="1" smtClean="0">
                <a:cs typeface="B Titr" panose="00000700000000000000" pitchFamily="2" charset="-78"/>
              </a:rPr>
              <a:t>هُوَ</a:t>
            </a:r>
            <a:r>
              <a:rPr lang="fa-IR" sz="2400" dirty="0" smtClean="0">
                <a:cs typeface="B Titr" panose="00000700000000000000" pitchFamily="2" charset="-78"/>
              </a:rPr>
              <a:t> </a:t>
            </a:r>
            <a:r>
              <a:rPr lang="fa-IR" sz="2400" dirty="0" err="1" smtClean="0">
                <a:cs typeface="B Titr" panose="00000700000000000000" pitchFamily="2" charset="-78"/>
              </a:rPr>
              <a:t>الْمَهْدِيُّ</a:t>
            </a:r>
            <a:r>
              <a:rPr lang="fa-IR" sz="2400" dirty="0" smtClean="0">
                <a:cs typeface="B Titr" panose="00000700000000000000" pitchFamily="2" charset="-78"/>
              </a:rPr>
              <a:t> </a:t>
            </a:r>
            <a:r>
              <a:rPr lang="fa-IR" sz="2400" dirty="0" err="1" smtClean="0">
                <a:cs typeface="B Titr" panose="00000700000000000000" pitchFamily="2" charset="-78"/>
              </a:rPr>
              <a:t>الَّذِي</a:t>
            </a:r>
            <a:r>
              <a:rPr lang="fa-IR" sz="2400" dirty="0" smtClean="0">
                <a:cs typeface="B Titr" panose="00000700000000000000" pitchFamily="2" charset="-78"/>
              </a:rPr>
              <a:t> </a:t>
            </a:r>
            <a:r>
              <a:rPr lang="fa-IR" sz="2400" dirty="0" err="1" smtClean="0">
                <a:cs typeface="B Titr" panose="00000700000000000000" pitchFamily="2" charset="-78"/>
              </a:rPr>
              <a:t>يَمْلَأُ</a:t>
            </a:r>
            <a:r>
              <a:rPr lang="fa-IR" sz="2400" dirty="0" smtClean="0">
                <a:cs typeface="B Titr" panose="00000700000000000000" pitchFamily="2" charset="-78"/>
              </a:rPr>
              <a:t> </a:t>
            </a:r>
            <a:r>
              <a:rPr lang="fa-IR" sz="2400" dirty="0" err="1" smtClean="0">
                <a:cs typeface="B Titr" panose="00000700000000000000" pitchFamily="2" charset="-78"/>
              </a:rPr>
              <a:t>الْأَرْضَ</a:t>
            </a:r>
            <a:r>
              <a:rPr lang="fa-IR" sz="2400" dirty="0" smtClean="0">
                <a:cs typeface="B Titr" panose="00000700000000000000" pitchFamily="2" charset="-78"/>
              </a:rPr>
              <a:t> </a:t>
            </a:r>
            <a:r>
              <a:rPr lang="fa-IR" sz="2400" dirty="0" err="1" smtClean="0">
                <a:cs typeface="B Titr" panose="00000700000000000000" pitchFamily="2" charset="-78"/>
              </a:rPr>
              <a:t>عَدْلًا</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قِسْطاً</a:t>
            </a:r>
            <a:r>
              <a:rPr lang="fa-IR" sz="2400" dirty="0" smtClean="0">
                <a:cs typeface="B Titr" panose="00000700000000000000" pitchFamily="2" charset="-78"/>
              </a:rPr>
              <a:t> </a:t>
            </a:r>
            <a:r>
              <a:rPr lang="fa-IR" sz="2400" dirty="0" err="1" smtClean="0">
                <a:cs typeface="B Titr" panose="00000700000000000000" pitchFamily="2" charset="-78"/>
              </a:rPr>
              <a:t>كَمَا</a:t>
            </a:r>
            <a:r>
              <a:rPr lang="fa-IR" sz="2400" dirty="0" smtClean="0">
                <a:cs typeface="B Titr" panose="00000700000000000000" pitchFamily="2" charset="-78"/>
              </a:rPr>
              <a:t> </a:t>
            </a:r>
            <a:r>
              <a:rPr lang="fa-IR" sz="2400" dirty="0" err="1" smtClean="0">
                <a:cs typeface="B Titr" panose="00000700000000000000" pitchFamily="2" charset="-78"/>
              </a:rPr>
              <a:t>مُلِئَتْ</a:t>
            </a:r>
            <a:r>
              <a:rPr lang="fa-IR" sz="2400" dirty="0" smtClean="0">
                <a:cs typeface="B Titr" panose="00000700000000000000" pitchFamily="2" charset="-78"/>
              </a:rPr>
              <a:t> </a:t>
            </a:r>
            <a:r>
              <a:rPr lang="fa-IR" sz="2400" dirty="0" err="1" smtClean="0">
                <a:cs typeface="B Titr" panose="00000700000000000000" pitchFamily="2" charset="-78"/>
              </a:rPr>
              <a:t>جَوْراً</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ظُلْماً</a:t>
            </a:r>
            <a:r>
              <a:rPr lang="fa-IR" sz="2400" dirty="0" smtClean="0">
                <a:cs typeface="B Titr" panose="00000700000000000000" pitchFamily="2" charset="-78"/>
              </a:rPr>
              <a:t> </a:t>
            </a:r>
            <a:r>
              <a:rPr lang="fa-IR" sz="2400" dirty="0" err="1" smtClean="0">
                <a:cs typeface="B Titr" panose="00000700000000000000" pitchFamily="2" charset="-78"/>
              </a:rPr>
              <a:t>تَكُونُ</a:t>
            </a:r>
            <a:r>
              <a:rPr lang="fa-IR" sz="2400" dirty="0" smtClean="0">
                <a:cs typeface="B Titr" panose="00000700000000000000" pitchFamily="2" charset="-78"/>
              </a:rPr>
              <a:t> </a:t>
            </a:r>
            <a:r>
              <a:rPr lang="fa-IR" sz="2400" dirty="0" err="1" smtClean="0">
                <a:cs typeface="B Titr" panose="00000700000000000000" pitchFamily="2" charset="-78"/>
              </a:rPr>
              <a:t>لَهُ</a:t>
            </a:r>
            <a:r>
              <a:rPr lang="fa-IR" sz="2400" dirty="0" smtClean="0">
                <a:cs typeface="B Titr" panose="00000700000000000000" pitchFamily="2" charset="-78"/>
              </a:rPr>
              <a:t>‏ </a:t>
            </a:r>
            <a:r>
              <a:rPr lang="fa-IR" sz="2400" dirty="0" err="1" smtClean="0">
                <a:cs typeface="B Titr" panose="00000700000000000000" pitchFamily="2" charset="-78"/>
              </a:rPr>
              <a:t>غَيْبَةٌ</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حَيْرَةٌ</a:t>
            </a:r>
            <a:r>
              <a:rPr lang="fa-IR" sz="2400" dirty="0" smtClean="0">
                <a:cs typeface="B Titr" panose="00000700000000000000" pitchFamily="2" charset="-78"/>
              </a:rPr>
              <a:t> </a:t>
            </a:r>
            <a:r>
              <a:rPr lang="fa-IR" sz="2400" dirty="0" err="1" smtClean="0">
                <a:cs typeface="B Titr" panose="00000700000000000000" pitchFamily="2" charset="-78"/>
              </a:rPr>
              <a:t>يَضِلُّ</a:t>
            </a:r>
            <a:r>
              <a:rPr lang="fa-IR" sz="2400" dirty="0" smtClean="0">
                <a:cs typeface="B Titr" panose="00000700000000000000" pitchFamily="2" charset="-78"/>
              </a:rPr>
              <a:t> </a:t>
            </a:r>
            <a:r>
              <a:rPr lang="fa-IR" sz="2400" dirty="0" err="1" smtClean="0">
                <a:cs typeface="B Titr" panose="00000700000000000000" pitchFamily="2" charset="-78"/>
              </a:rPr>
              <a:t>فِيهَا</a:t>
            </a:r>
            <a:r>
              <a:rPr lang="fa-IR" sz="2400" dirty="0" smtClean="0">
                <a:cs typeface="B Titr" panose="00000700000000000000" pitchFamily="2" charset="-78"/>
              </a:rPr>
              <a:t> </a:t>
            </a:r>
            <a:r>
              <a:rPr lang="fa-IR" sz="2400" dirty="0" err="1" smtClean="0">
                <a:cs typeface="B Titr" panose="00000700000000000000" pitchFamily="2" charset="-78"/>
              </a:rPr>
              <a:t>أَقْوَامٌ</a:t>
            </a:r>
            <a:r>
              <a:rPr lang="fa-IR" sz="2400" dirty="0" smtClean="0">
                <a:cs typeface="B Titr" panose="00000700000000000000" pitchFamily="2" charset="-78"/>
              </a:rPr>
              <a:t> </a:t>
            </a:r>
            <a:r>
              <a:rPr lang="fa-IR" sz="2400" dirty="0" err="1" smtClean="0">
                <a:cs typeface="B Titr" panose="00000700000000000000" pitchFamily="2" charset="-78"/>
              </a:rPr>
              <a:t>وَ</a:t>
            </a:r>
            <a:r>
              <a:rPr lang="fa-IR" sz="2400" dirty="0" smtClean="0">
                <a:cs typeface="B Titr" panose="00000700000000000000" pitchFamily="2" charset="-78"/>
              </a:rPr>
              <a:t> </a:t>
            </a:r>
            <a:r>
              <a:rPr lang="fa-IR" sz="2400" dirty="0" err="1" smtClean="0">
                <a:cs typeface="B Titr" panose="00000700000000000000" pitchFamily="2" charset="-78"/>
              </a:rPr>
              <a:t>يَهْتَدِي</a:t>
            </a:r>
            <a:r>
              <a:rPr lang="fa-IR" sz="2400" dirty="0" smtClean="0">
                <a:cs typeface="B Titr" panose="00000700000000000000" pitchFamily="2" charset="-78"/>
              </a:rPr>
              <a:t> </a:t>
            </a:r>
            <a:r>
              <a:rPr lang="fa-IR" sz="2400" dirty="0" err="1" smtClean="0">
                <a:cs typeface="B Titr" panose="00000700000000000000" pitchFamily="2" charset="-78"/>
              </a:rPr>
              <a:t>فِيهَا</a:t>
            </a:r>
            <a:endParaRPr lang="fa-IR" sz="2400" dirty="0">
              <a:cs typeface="B Titr" panose="00000700000000000000" pitchFamily="2" charset="-78"/>
            </a:endParaRPr>
          </a:p>
        </p:txBody>
      </p:sp>
      <p:sp>
        <p:nvSpPr>
          <p:cNvPr id="9" name="Rectangle 8"/>
          <p:cNvSpPr/>
          <p:nvPr/>
        </p:nvSpPr>
        <p:spPr>
          <a:xfrm>
            <a:off x="0" y="3286124"/>
            <a:ext cx="9144000" cy="3600986"/>
          </a:xfrm>
          <a:prstGeom prst="rect">
            <a:avLst/>
          </a:prstGeom>
        </p:spPr>
        <p:txBody>
          <a:bodyPr wrap="square">
            <a:spAutoFit/>
          </a:bodyPr>
          <a:lstStyle/>
          <a:p>
            <a:pPr algn="ctr">
              <a:lnSpc>
                <a:spcPct val="150000"/>
              </a:lnSpc>
            </a:pPr>
            <a:r>
              <a:rPr lang="fa-IR" sz="2800" dirty="0" smtClean="0">
                <a:solidFill>
                  <a:srgbClr val="FF0000"/>
                </a:solidFill>
                <a:cs typeface="B Titr" panose="00000700000000000000" pitchFamily="2" charset="-78"/>
              </a:rPr>
              <a:t>به </a:t>
            </a:r>
            <a:r>
              <a:rPr lang="fa-IR" sz="2800" dirty="0">
                <a:solidFill>
                  <a:srgbClr val="FF0000"/>
                </a:solidFill>
                <a:cs typeface="B Titr" panose="00000700000000000000" pitchFamily="2" charset="-78"/>
              </a:rPr>
              <a:t>خدا قسم </a:t>
            </a:r>
            <a:r>
              <a:rPr lang="fa-IR" sz="2800" dirty="0" err="1">
                <a:solidFill>
                  <a:srgbClr val="FF0000"/>
                </a:solidFill>
                <a:cs typeface="B Titr" panose="00000700000000000000" pitchFamily="2" charset="-78"/>
              </a:rPr>
              <a:t>كه</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هيچ‏وقت</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رغبتى</a:t>
            </a:r>
            <a:r>
              <a:rPr lang="fa-IR" sz="2800" dirty="0">
                <a:solidFill>
                  <a:srgbClr val="FF0000"/>
                </a:solidFill>
                <a:cs typeface="B Titr" panose="00000700000000000000" pitchFamily="2" charset="-78"/>
              </a:rPr>
              <a:t> </a:t>
            </a:r>
            <a:r>
              <a:rPr lang="fa-IR" sz="2800" dirty="0" smtClean="0">
                <a:solidFill>
                  <a:srgbClr val="FF0000"/>
                </a:solidFill>
                <a:cs typeface="B Titr" panose="00000700000000000000" pitchFamily="2" charset="-78"/>
              </a:rPr>
              <a:t>به </a:t>
            </a:r>
            <a:r>
              <a:rPr lang="fa-IR" sz="2800" dirty="0" err="1" smtClean="0">
                <a:solidFill>
                  <a:srgbClr val="FF0000"/>
                </a:solidFill>
                <a:cs typeface="B Titr" panose="00000700000000000000" pitchFamily="2" charset="-78"/>
              </a:rPr>
              <a:t>دنيا</a:t>
            </a:r>
            <a:r>
              <a:rPr lang="fa-IR" sz="2800" dirty="0" smtClean="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نداشته‏ام</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لكن</a:t>
            </a:r>
            <a:r>
              <a:rPr lang="fa-IR" sz="2800" dirty="0">
                <a:solidFill>
                  <a:srgbClr val="FF0000"/>
                </a:solidFill>
                <a:cs typeface="B Titr" panose="00000700000000000000" pitchFamily="2" charset="-78"/>
              </a:rPr>
              <a:t> در مورد </a:t>
            </a:r>
            <a:r>
              <a:rPr lang="fa-IR" sz="2800" dirty="0" err="1">
                <a:solidFill>
                  <a:srgbClr val="FF0000"/>
                </a:solidFill>
                <a:cs typeface="B Titr" panose="00000700000000000000" pitchFamily="2" charset="-78"/>
              </a:rPr>
              <a:t>مولودى</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فكر</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مى‏</a:t>
            </a:r>
            <a:r>
              <a:rPr lang="fa-IR" sz="2800" dirty="0" err="1" smtClean="0">
                <a:solidFill>
                  <a:srgbClr val="FF0000"/>
                </a:solidFill>
                <a:cs typeface="B Titr" panose="00000700000000000000" pitchFamily="2" charset="-78"/>
              </a:rPr>
              <a:t>كردم</a:t>
            </a:r>
            <a:r>
              <a:rPr lang="fa-IR" sz="2800" dirty="0" smtClean="0">
                <a:solidFill>
                  <a:srgbClr val="FF0000"/>
                </a:solidFill>
                <a:cs typeface="B Titr" panose="00000700000000000000" pitchFamily="2" charset="-78"/>
              </a:rPr>
              <a:t> </a:t>
            </a:r>
            <a:r>
              <a:rPr lang="fa-IR" sz="2800" dirty="0" err="1">
                <a:solidFill>
                  <a:srgbClr val="FF0000"/>
                </a:solidFill>
                <a:cs typeface="B Titr" panose="00000700000000000000" pitchFamily="2" charset="-78"/>
              </a:rPr>
              <a:t>كه</a:t>
            </a:r>
            <a:r>
              <a:rPr lang="fa-IR" sz="2800" dirty="0">
                <a:solidFill>
                  <a:srgbClr val="FF0000"/>
                </a:solidFill>
                <a:cs typeface="B Titr" panose="00000700000000000000" pitchFamily="2" charset="-78"/>
              </a:rPr>
              <a:t> </a:t>
            </a:r>
            <a:r>
              <a:rPr lang="fa-IR" sz="2800" dirty="0" err="1" smtClean="0">
                <a:solidFill>
                  <a:srgbClr val="FF0000"/>
                </a:solidFill>
                <a:cs typeface="B Titr" panose="00000700000000000000" pitchFamily="2" charset="-78"/>
              </a:rPr>
              <a:t>يازدهمين</a:t>
            </a:r>
            <a:r>
              <a:rPr lang="fa-IR" sz="2800" dirty="0">
                <a:solidFill>
                  <a:srgbClr val="FF0000"/>
                </a:solidFill>
                <a:cs typeface="B Titr" panose="00000700000000000000" pitchFamily="2" charset="-78"/>
              </a:rPr>
              <a:t> </a:t>
            </a:r>
            <a:r>
              <a:rPr lang="fa-IR" sz="2800" dirty="0" smtClean="0">
                <a:solidFill>
                  <a:srgbClr val="FF0000"/>
                </a:solidFill>
                <a:cs typeface="B Titr" panose="00000700000000000000" pitchFamily="2" charset="-78"/>
              </a:rPr>
              <a:t>از </a:t>
            </a:r>
            <a:r>
              <a:rPr lang="fa-IR" sz="2800" dirty="0">
                <a:solidFill>
                  <a:srgbClr val="FF0000"/>
                </a:solidFill>
                <a:cs typeface="B Titr" panose="00000700000000000000" pitchFamily="2" charset="-78"/>
              </a:rPr>
              <a:t>نسل من است. نامش </a:t>
            </a:r>
            <a:r>
              <a:rPr lang="fa-IR" sz="2800" dirty="0" err="1">
                <a:solidFill>
                  <a:srgbClr val="FF0000"/>
                </a:solidFill>
                <a:cs typeface="B Titr" panose="00000700000000000000" pitchFamily="2" charset="-78"/>
              </a:rPr>
              <a:t>مهدى</a:t>
            </a:r>
            <a:r>
              <a:rPr lang="fa-IR" sz="2800" dirty="0">
                <a:solidFill>
                  <a:srgbClr val="FF0000"/>
                </a:solidFill>
                <a:cs typeface="B Titr" panose="00000700000000000000" pitchFamily="2" charset="-78"/>
              </a:rPr>
              <a:t> است و </a:t>
            </a:r>
            <a:r>
              <a:rPr lang="fa-IR" sz="2800" dirty="0" err="1">
                <a:solidFill>
                  <a:srgbClr val="FF0000"/>
                </a:solidFill>
                <a:cs typeface="B Titr" panose="00000700000000000000" pitchFamily="2" charset="-78"/>
              </a:rPr>
              <a:t>زمين</a:t>
            </a:r>
            <a:r>
              <a:rPr lang="fa-IR" sz="2800" dirty="0">
                <a:solidFill>
                  <a:srgbClr val="FF0000"/>
                </a:solidFill>
                <a:cs typeface="B Titr" panose="00000700000000000000" pitchFamily="2" charset="-78"/>
              </a:rPr>
              <a:t> را از عدل و داد پر </a:t>
            </a:r>
            <a:r>
              <a:rPr lang="fa-IR" sz="2800" dirty="0" err="1">
                <a:solidFill>
                  <a:srgbClr val="FF0000"/>
                </a:solidFill>
                <a:cs typeface="B Titr" panose="00000700000000000000" pitchFamily="2" charset="-78"/>
              </a:rPr>
              <a:t>مى‏كند</a:t>
            </a:r>
            <a:r>
              <a:rPr lang="fa-IR" sz="2800" dirty="0">
                <a:solidFill>
                  <a:srgbClr val="FF0000"/>
                </a:solidFill>
                <a:cs typeface="B Titr" panose="00000700000000000000" pitchFamily="2" charset="-78"/>
              </a:rPr>
              <a:t>، </a:t>
            </a:r>
            <a:r>
              <a:rPr lang="fa-IR" sz="2800" dirty="0" err="1">
                <a:solidFill>
                  <a:srgbClr val="FF0000"/>
                </a:solidFill>
                <a:cs typeface="B Titr" panose="00000700000000000000" pitchFamily="2" charset="-78"/>
              </a:rPr>
              <a:t>چنان‏كه</a:t>
            </a:r>
            <a:r>
              <a:rPr lang="fa-IR" sz="2800" dirty="0">
                <a:solidFill>
                  <a:srgbClr val="FF0000"/>
                </a:solidFill>
                <a:cs typeface="B Titr" panose="00000700000000000000" pitchFamily="2" charset="-78"/>
              </a:rPr>
              <a:t> از ظلم و جور پر شده باشد. </a:t>
            </a:r>
            <a:r>
              <a:rPr lang="fa-IR" sz="2800" dirty="0" smtClean="0">
                <a:solidFill>
                  <a:srgbClr val="FF0000"/>
                </a:solidFill>
                <a:cs typeface="B Titr" panose="00000700000000000000" pitchFamily="2" charset="-78"/>
              </a:rPr>
              <a:t>غيبت و حیرتى </a:t>
            </a:r>
            <a:r>
              <a:rPr lang="fa-IR" sz="2800" dirty="0">
                <a:solidFill>
                  <a:srgbClr val="FF0000"/>
                </a:solidFill>
                <a:cs typeface="B Titr" panose="00000700000000000000" pitchFamily="2" charset="-78"/>
              </a:rPr>
              <a:t>براى او پيش مى‏آيد كه در آن </a:t>
            </a:r>
            <a:r>
              <a:rPr lang="fa-IR" sz="2800" dirty="0" smtClean="0">
                <a:solidFill>
                  <a:srgbClr val="FF0000"/>
                </a:solidFill>
                <a:cs typeface="B Titr" panose="00000700000000000000" pitchFamily="2" charset="-78"/>
              </a:rPr>
              <a:t>اقوامی </a:t>
            </a:r>
            <a:r>
              <a:rPr lang="fa-IR" sz="2800" dirty="0">
                <a:solidFill>
                  <a:srgbClr val="FF0000"/>
                </a:solidFill>
                <a:cs typeface="B Titr" panose="00000700000000000000" pitchFamily="2" charset="-78"/>
              </a:rPr>
              <a:t>گمراه و بعضى ديگر هدايت مى‏شوند</a:t>
            </a:r>
            <a:r>
              <a:rPr lang="fa-IR" sz="2800" dirty="0" smtClean="0">
                <a:solidFill>
                  <a:srgbClr val="FF0000"/>
                </a:solidFill>
                <a:cs typeface="B Titr" panose="00000700000000000000" pitchFamily="2" charset="-78"/>
              </a:rPr>
              <a:t>.</a:t>
            </a:r>
          </a:p>
          <a:p>
            <a:pPr algn="ctr">
              <a:lnSpc>
                <a:spcPct val="150000"/>
              </a:lnSpc>
            </a:pPr>
            <a:r>
              <a:rPr lang="fa-IR" sz="1200" b="1" dirty="0" smtClean="0"/>
              <a:t> الكافي، </a:t>
            </a:r>
            <a:r>
              <a:rPr lang="fa-IR" sz="1200" b="1" dirty="0"/>
              <a:t>ج‏1، ص: </a:t>
            </a:r>
            <a:r>
              <a:rPr lang="fa-IR" sz="1200" b="1" dirty="0" smtClean="0"/>
              <a:t>339،ح7</a:t>
            </a:r>
            <a:endParaRPr lang="fa-IR" sz="4000" b="1" dirty="0"/>
          </a:p>
        </p:txBody>
      </p:sp>
    </p:spTree>
    <p:extLst>
      <p:ext uri="{BB962C8B-B14F-4D97-AF65-F5344CB8AC3E}">
        <p14:creationId xmlns:p14="http://schemas.microsoft.com/office/powerpoint/2010/main" val="369516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 calcmode="lin" valueType="num">
                                      <p:cBhvr>
                                        <p:cTn id="27" dur="500" fill="hold"/>
                                        <p:tgtEl>
                                          <p:spTgt spid="3"/>
                                        </p:tgtEl>
                                        <p:attrNameLst>
                                          <p:attrName>style.rotation</p:attrName>
                                        </p:attrNameLst>
                                      </p:cBhvr>
                                      <p:tavLst>
                                        <p:tav tm="0">
                                          <p:val>
                                            <p:fltVal val="360"/>
                                          </p:val>
                                        </p:tav>
                                        <p:tav tm="100000">
                                          <p:val>
                                            <p:fltVal val="0"/>
                                          </p:val>
                                        </p:tav>
                                      </p:tavLst>
                                    </p:anim>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 calcmode="lin" valueType="num">
                                      <p:cBhvr>
                                        <p:cTn id="35" dur="500" fill="hold"/>
                                        <p:tgtEl>
                                          <p:spTgt spid="4"/>
                                        </p:tgtEl>
                                        <p:attrNameLst>
                                          <p:attrName>style.rotation</p:attrName>
                                        </p:attrNameLst>
                                      </p:cBhvr>
                                      <p:tavLst>
                                        <p:tav tm="0">
                                          <p:val>
                                            <p:fltVal val="360"/>
                                          </p:val>
                                        </p:tav>
                                        <p:tav tm="100000">
                                          <p:val>
                                            <p:fltVal val="0"/>
                                          </p:val>
                                        </p:tav>
                                      </p:tavLst>
                                    </p:anim>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9">
                                            <p:txEl>
                                              <p:pRg st="0" end="0"/>
                                            </p:txEl>
                                          </p:spTgt>
                                        </p:tgtEl>
                                        <p:attrNameLst>
                                          <p:attrName>style.visibility</p:attrName>
                                        </p:attrNameLst>
                                      </p:cBhvr>
                                      <p:to>
                                        <p:strVal val="visible"/>
                                      </p:to>
                                    </p:set>
                                    <p:animEffect transition="in" filter="wipe(down)">
                                      <p:cBhvr>
                                        <p:cTn id="46" dur="500"/>
                                        <p:tgtEl>
                                          <p:spTgt spid="9">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9">
                                            <p:txEl>
                                              <p:pRg st="1" end="1"/>
                                            </p:txEl>
                                          </p:spTgt>
                                        </p:tgtEl>
                                        <p:attrNameLst>
                                          <p:attrName>style.visibility</p:attrName>
                                        </p:attrNameLst>
                                      </p:cBhvr>
                                      <p:to>
                                        <p:strVal val="visible"/>
                                      </p:to>
                                    </p:set>
                                    <p:animEffect transition="in" filter="wipe(down)">
                                      <p:cBhvr>
                                        <p:cTn id="5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3596</TotalTime>
  <Words>5011</Words>
  <Application>Microsoft Office PowerPoint</Application>
  <PresentationFormat>On-screen Show (4:3)</PresentationFormat>
  <Paragraphs>564</Paragraphs>
  <Slides>72</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72</vt:i4>
      </vt:variant>
    </vt:vector>
  </HeadingPairs>
  <TitlesOfParts>
    <vt:vector size="87" baseType="lpstr">
      <vt:lpstr>Arial</vt:lpstr>
      <vt:lpstr>B Nazanin</vt:lpstr>
      <vt:lpstr>B Titr</vt:lpstr>
      <vt:lpstr>Calibri</vt:lpstr>
      <vt:lpstr>Franklin Gothic Book</vt:lpstr>
      <vt:lpstr>Franklin Gothic Medium</vt:lpstr>
      <vt:lpstr>IranNastaliq</vt:lpstr>
      <vt:lpstr>Noor_Nazli</vt:lpstr>
      <vt:lpstr>Segoe UI Semibold</vt:lpstr>
      <vt:lpstr>Tahoma</vt:lpstr>
      <vt:lpstr>Times New Roman</vt:lpstr>
      <vt:lpstr>Traditional Arabic</vt:lpstr>
      <vt:lpstr>Wingdings</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اعلم أيدنا الله إن الله خليفة يخرج وقد امتلأت الأض جوراً وظلماً فيملؤها قسطاً وعدلاً لو لم يبق من الدنيا إلا يوم واحد طول الله ذلك اليوم حتى يلي هذا الخليفة من عترة سول الله صلى الله عليه وسلم من ولد فاطمة يواطىء اسمه اسم رسول الله صلى الله عليه وسلم جده الحسن بن علي بن أبي طالب يبايع بين الركن والمقام يشبه رسول الله صلى الله عليه وسلم في خلقه بفتح الخاء وينزل عنه في الخلق بضم الخاء لأنه لا يكون أحد مثل رسول الله صلى الله عليه وسلم في أخلاقه والله يقول فيه وإنك لعلى خلق عظيم هو أجلى الجبهة أقنى الأنف أسعد الناس به أهل الكوفة يقسم المال بالسوية ويعدل في الرعية ويفصل في القضية يأتيه الرجل فيقول له يا مهدي أعطني وبين يديه المال فيجىء له في ثوبه ما استطاع أن يحمله يخرج على فترة من الدين يزع الله به ما لا يزع بالقرآن يمسي جاهلاً بخيلاً جباناً ويصبح أعلم الناس أكرم الناس أشجع الناس يصلحه الله في ليلة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Baladastian</cp:lastModifiedBy>
  <cp:revision>401</cp:revision>
  <dcterms:created xsi:type="dcterms:W3CDTF">2011-05-17T05:58:55Z</dcterms:created>
  <dcterms:modified xsi:type="dcterms:W3CDTF">2016-12-18T21:34:43Z</dcterms:modified>
</cp:coreProperties>
</file>